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b2059afd754b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c591c023da4d85"/>
  </p:sldMasterIdLst>
  <p:sldIdLst>
    <p:sldId xmlns:r="http://schemas.openxmlformats.org/officeDocument/2006/relationships" id="256" r:id="R9fd6222141374397"/>
    <p:sldId xmlns:r="http://schemas.openxmlformats.org/officeDocument/2006/relationships" id="257" r:id="Re1a05f4fad814b96"/>
    <p:sldId xmlns:r="http://schemas.openxmlformats.org/officeDocument/2006/relationships" id="258" r:id="R0e2d6def097d48eb"/>
    <p:sldId xmlns:r="http://schemas.openxmlformats.org/officeDocument/2006/relationships" id="259" r:id="R3ba705570b5b4b69"/>
    <p:sldId xmlns:r="http://schemas.openxmlformats.org/officeDocument/2006/relationships" id="260" r:id="R765645a1e8f8403f"/>
    <p:sldId xmlns:r="http://schemas.openxmlformats.org/officeDocument/2006/relationships" id="261" r:id="R196aeb3d40f542db"/>
    <p:sldId xmlns:r="http://schemas.openxmlformats.org/officeDocument/2006/relationships" id="262" r:id="Re09893e6317a43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591c023da4d85" /><Relationship Type="http://schemas.openxmlformats.org/officeDocument/2006/relationships/slide" Target="/ppt/slides/slide1.xml" Id="R9fd6222141374397" /><Relationship Type="http://schemas.openxmlformats.org/officeDocument/2006/relationships/slide" Target="/ppt/slides/slide2.xml" Id="Re1a05f4fad814b96" /><Relationship Type="http://schemas.openxmlformats.org/officeDocument/2006/relationships/slide" Target="/ppt/slides/slide3.xml" Id="R0e2d6def097d48eb" /><Relationship Type="http://schemas.openxmlformats.org/officeDocument/2006/relationships/slide" Target="/ppt/slides/slide4.xml" Id="R3ba705570b5b4b69" /><Relationship Type="http://schemas.openxmlformats.org/officeDocument/2006/relationships/slide" Target="/ppt/slides/slide5.xml" Id="R765645a1e8f8403f" /><Relationship Type="http://schemas.openxmlformats.org/officeDocument/2006/relationships/slide" Target="/ppt/slides/slide6.xml" Id="R196aeb3d40f542db" /><Relationship Type="http://schemas.openxmlformats.org/officeDocument/2006/relationships/slide" Target="/ppt/slides/slide7.xml" Id="Re09893e6317a43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800fb7a2ae4d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2fb5caea54497" /><Relationship Type="http://schemas.openxmlformats.org/officeDocument/2006/relationships/theme" Target="/ppt/slideMasters/theme/theme1.xml" Id="R184f257e79d84f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82fb5caea544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a9c3ecb2f40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c068e04db48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1782fb67444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22bf742be47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089eccc8c45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5ee703f5844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457cdf0984f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5 107 859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5 082 348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4 657 045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3 538 712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11 665 834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Østerliveien 31E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28 31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