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4f21a5e1b547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ea4c498b2d4557"/>
  </p:sldMasterIdLst>
  <p:sldIdLst>
    <p:sldId xmlns:r="http://schemas.openxmlformats.org/officeDocument/2006/relationships" id="256" r:id="Rb4415874debc4f9d"/>
    <p:sldId xmlns:r="http://schemas.openxmlformats.org/officeDocument/2006/relationships" id="257" r:id="Rcbd0edea3f80498d"/>
    <p:sldId xmlns:r="http://schemas.openxmlformats.org/officeDocument/2006/relationships" id="258" r:id="R2faedfa4a4c74cf9"/>
    <p:sldId xmlns:r="http://schemas.openxmlformats.org/officeDocument/2006/relationships" id="259" r:id="R17eec63920bd45cf"/>
    <p:sldId xmlns:r="http://schemas.openxmlformats.org/officeDocument/2006/relationships" id="260" r:id="Rdbac3e2630304a0e"/>
    <p:sldId xmlns:r="http://schemas.openxmlformats.org/officeDocument/2006/relationships" id="261" r:id="R559f3e3e0d9c4ecf"/>
    <p:sldId xmlns:r="http://schemas.openxmlformats.org/officeDocument/2006/relationships" id="262" r:id="R388eec319bb54e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ea4c498b2d4557" /><Relationship Type="http://schemas.openxmlformats.org/officeDocument/2006/relationships/slide" Target="/ppt/slides/slide1.xml" Id="Rb4415874debc4f9d" /><Relationship Type="http://schemas.openxmlformats.org/officeDocument/2006/relationships/slide" Target="/ppt/slides/slide2.xml" Id="Rcbd0edea3f80498d" /><Relationship Type="http://schemas.openxmlformats.org/officeDocument/2006/relationships/slide" Target="/ppt/slides/slide3.xml" Id="R2faedfa4a4c74cf9" /><Relationship Type="http://schemas.openxmlformats.org/officeDocument/2006/relationships/slide" Target="/ppt/slides/slide4.xml" Id="R17eec63920bd45cf" /><Relationship Type="http://schemas.openxmlformats.org/officeDocument/2006/relationships/slide" Target="/ppt/slides/slide5.xml" Id="Rdbac3e2630304a0e" /><Relationship Type="http://schemas.openxmlformats.org/officeDocument/2006/relationships/slide" Target="/ppt/slides/slide6.xml" Id="R559f3e3e0d9c4ecf" /><Relationship Type="http://schemas.openxmlformats.org/officeDocument/2006/relationships/slide" Target="/ppt/slides/slide7.xml" Id="R388eec319bb54e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e6d523abb144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c81cf80d06439f" /><Relationship Type="http://schemas.openxmlformats.org/officeDocument/2006/relationships/theme" Target="/ppt/slideMasters/theme/theme1.xml" Id="R08c65a7b333147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c81cf80d0643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06bda3017045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04f54ac4c645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0f6a21950943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accfd123e447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1342ef02b94f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f51e3676834d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788da96a9749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RANDABERG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RANDABERG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RANDABERG REGNSKAP AS ble etablert [år] og holder til i Randaberg.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RANDABERG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RANDABERG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RANDABERG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19 131 535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2 609 867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2 057 600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118 667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5 752 414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RANDABERG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HBH HOLDING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KOLMO AS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RANDABERG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Torvmyrveien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4070 Randaberg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988 980 315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RANDABERG REGNSKAP AS</a:t>
            </a:r>
          </a:p>
        </p:txBody>
      </p:sp>
    </p:spTree>
  </p:cSld>
  <p:clrMapOvr>
    <a:masterClrMapping xmlns:a="http://schemas.openxmlformats.org/drawingml/2006/main"/>
  </p:clrMapOvr>
</p:sld>
</file>