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67e3e16e804e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7f293e88574cae"/>
  </p:sldMasterIdLst>
  <p:sldIdLst>
    <p:sldId xmlns:r="http://schemas.openxmlformats.org/officeDocument/2006/relationships" id="256" r:id="R1d6f6d8ab33d4dc4"/>
    <p:sldId xmlns:r="http://schemas.openxmlformats.org/officeDocument/2006/relationships" id="257" r:id="R4d41278ea5044236"/>
    <p:sldId xmlns:r="http://schemas.openxmlformats.org/officeDocument/2006/relationships" id="258" r:id="R7c3927a25c6c4e5d"/>
    <p:sldId xmlns:r="http://schemas.openxmlformats.org/officeDocument/2006/relationships" id="259" r:id="R11ce442036dd4077"/>
    <p:sldId xmlns:r="http://schemas.openxmlformats.org/officeDocument/2006/relationships" id="260" r:id="Raff8057f5b674f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f293e88574cae" /><Relationship Type="http://schemas.openxmlformats.org/officeDocument/2006/relationships/slide" Target="/ppt/slides/slide1.xml" Id="R1d6f6d8ab33d4dc4" /><Relationship Type="http://schemas.openxmlformats.org/officeDocument/2006/relationships/slide" Target="/ppt/slides/slide2.xml" Id="R4d41278ea5044236" /><Relationship Type="http://schemas.openxmlformats.org/officeDocument/2006/relationships/slide" Target="/ppt/slides/slide3.xml" Id="R7c3927a25c6c4e5d" /><Relationship Type="http://schemas.openxmlformats.org/officeDocument/2006/relationships/slide" Target="/ppt/slides/slide4.xml" Id="R11ce442036dd4077" /><Relationship Type="http://schemas.openxmlformats.org/officeDocument/2006/relationships/slide" Target="/ppt/slides/slide5.xml" Id="Raff8057f5b674f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cc4049c9e41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1a20405f849ce" /><Relationship Type="http://schemas.openxmlformats.org/officeDocument/2006/relationships/theme" Target="/ppt/slideMasters/theme/theme1.xml" Id="Rd65a360f062643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01a20405f849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42457960144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3898cd48044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e2ecb017942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fe2e298c0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198a35dab43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ABCHYGIENE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ABCHYGIENE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ABCHYGIENE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ABCHYGIENE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ABCHYGIENE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ABCHYGIENE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ABCHYGIENE AS</a:t>
            </a:r>
          </a:p>
        </p:txBody>
      </p:sp>
    </p:spTree>
  </p:cSld>
  <p:clrMapOvr>
    <a:masterClrMapping xmlns:a="http://schemas.openxmlformats.org/drawingml/2006/main"/>
  </p:clrMapOvr>
</p:sld>
</file>