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c05a012344f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eb834edc964ec9"/>
  </p:sldMasterIdLst>
  <p:sldIdLst>
    <p:sldId xmlns:r="http://schemas.openxmlformats.org/officeDocument/2006/relationships" id="256" r:id="Ra57c41ea87304450"/>
    <p:sldId xmlns:r="http://schemas.openxmlformats.org/officeDocument/2006/relationships" id="257" r:id="Raebfb16eb0344564"/>
    <p:sldId xmlns:r="http://schemas.openxmlformats.org/officeDocument/2006/relationships" id="258" r:id="R459189925eff4fa8"/>
    <p:sldId xmlns:r="http://schemas.openxmlformats.org/officeDocument/2006/relationships" id="259" r:id="Rc11291a767c44c4a"/>
    <p:sldId xmlns:r="http://schemas.openxmlformats.org/officeDocument/2006/relationships" id="260" r:id="R130532918177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b834edc964ec9" /><Relationship Type="http://schemas.openxmlformats.org/officeDocument/2006/relationships/slide" Target="/ppt/slides/slide1.xml" Id="Ra57c41ea87304450" /><Relationship Type="http://schemas.openxmlformats.org/officeDocument/2006/relationships/slide" Target="/ppt/slides/slide2.xml" Id="Raebfb16eb0344564" /><Relationship Type="http://schemas.openxmlformats.org/officeDocument/2006/relationships/slide" Target="/ppt/slides/slide3.xml" Id="R459189925eff4fa8" /><Relationship Type="http://schemas.openxmlformats.org/officeDocument/2006/relationships/slide" Target="/ppt/slides/slide4.xml" Id="Rc11291a767c44c4a" /><Relationship Type="http://schemas.openxmlformats.org/officeDocument/2006/relationships/slide" Target="/ppt/slides/slide5.xml" Id="R130532918177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012fd6aff49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aa1da2fdc4113" /><Relationship Type="http://schemas.openxmlformats.org/officeDocument/2006/relationships/theme" Target="/ppt/slideMasters/theme/theme1.xml" Id="R44b953386b374d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daa1da2fdc41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da76620624e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9e03fd2e345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36791b23541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6d3da8b7d40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ba368617c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KONSORTE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KONSORTE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KONSORTE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KONSORTE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KONSORTE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KONSORTE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988 979 732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KONSORTE INVEST AS</a:t>
            </a:r>
          </a:p>
        </p:txBody>
      </p:sp>
    </p:spTree>
  </p:cSld>
  <p:clrMapOvr>
    <a:masterClrMapping xmlns:a="http://schemas.openxmlformats.org/drawingml/2006/main"/>
  </p:clrMapOvr>
</p:sld>
</file>