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81e677878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6b21116014468"/>
  </p:sldMasterIdLst>
  <p:sldIdLst>
    <p:sldId xmlns:r="http://schemas.openxmlformats.org/officeDocument/2006/relationships" id="256" r:id="Rdc991ba8bc444a7e"/>
    <p:sldId xmlns:r="http://schemas.openxmlformats.org/officeDocument/2006/relationships" id="257" r:id="Rf1324a8c0b7a4d98"/>
    <p:sldId xmlns:r="http://schemas.openxmlformats.org/officeDocument/2006/relationships" id="258" r:id="R0d8ce3a546d54110"/>
    <p:sldId xmlns:r="http://schemas.openxmlformats.org/officeDocument/2006/relationships" id="259" r:id="R201df725f2024384"/>
    <p:sldId xmlns:r="http://schemas.openxmlformats.org/officeDocument/2006/relationships" id="260" r:id="R47d3d0ba52214b9d"/>
    <p:sldId xmlns:r="http://schemas.openxmlformats.org/officeDocument/2006/relationships" id="261" r:id="Ref7c97cabad845a4"/>
    <p:sldId xmlns:r="http://schemas.openxmlformats.org/officeDocument/2006/relationships" id="262" r:id="Rf5ddb17f43f342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6b21116014468" /><Relationship Type="http://schemas.openxmlformats.org/officeDocument/2006/relationships/slide" Target="/ppt/slides/slide1.xml" Id="Rdc991ba8bc444a7e" /><Relationship Type="http://schemas.openxmlformats.org/officeDocument/2006/relationships/slide" Target="/ppt/slides/slide2.xml" Id="Rf1324a8c0b7a4d98" /><Relationship Type="http://schemas.openxmlformats.org/officeDocument/2006/relationships/slide" Target="/ppt/slides/slide3.xml" Id="R0d8ce3a546d54110" /><Relationship Type="http://schemas.openxmlformats.org/officeDocument/2006/relationships/slide" Target="/ppt/slides/slide4.xml" Id="R201df725f2024384" /><Relationship Type="http://schemas.openxmlformats.org/officeDocument/2006/relationships/slide" Target="/ppt/slides/slide5.xml" Id="R47d3d0ba52214b9d" /><Relationship Type="http://schemas.openxmlformats.org/officeDocument/2006/relationships/slide" Target="/ppt/slides/slide6.xml" Id="Ref7c97cabad845a4" /><Relationship Type="http://schemas.openxmlformats.org/officeDocument/2006/relationships/slide" Target="/ppt/slides/slide7.xml" Id="Rf5ddb17f43f342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3642db175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53ce0ce984784" /><Relationship Type="http://schemas.openxmlformats.org/officeDocument/2006/relationships/theme" Target="/ppt/slideMasters/theme/theme1.xml" Id="Raf2cd249cfd64e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53ce0ce98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7c24fae5b43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37eda66b2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e48e1d59c40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8863aea19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4a35a05646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3a5e7a08048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207f20f084e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HELHETSKONTROLL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HELHETSKONTROLL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6 887 046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4 680 877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NEWSEC PROPERTY ASSET MANAGEMENT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ROAR HOLT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45D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post@helhetskontroll.no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www.helhetskontroll.no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