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ac7f577cc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c26b42c324a25"/>
  </p:sldMasterIdLst>
  <p:sldIdLst>
    <p:sldId xmlns:r="http://schemas.openxmlformats.org/officeDocument/2006/relationships" id="256" r:id="Re283425cb98b4f69"/>
    <p:sldId xmlns:r="http://schemas.openxmlformats.org/officeDocument/2006/relationships" id="257" r:id="R077d45e756824380"/>
    <p:sldId xmlns:r="http://schemas.openxmlformats.org/officeDocument/2006/relationships" id="258" r:id="Rc5d2350c7d694e88"/>
    <p:sldId xmlns:r="http://schemas.openxmlformats.org/officeDocument/2006/relationships" id="259" r:id="R5c405712cc164ca4"/>
    <p:sldId xmlns:r="http://schemas.openxmlformats.org/officeDocument/2006/relationships" id="260" r:id="R6e0fed80351a4a66"/>
    <p:sldId xmlns:r="http://schemas.openxmlformats.org/officeDocument/2006/relationships" id="261" r:id="Re2e40deb258241d9"/>
    <p:sldId xmlns:r="http://schemas.openxmlformats.org/officeDocument/2006/relationships" id="262" r:id="R213b8b40bc5d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c26b42c324a25" /><Relationship Type="http://schemas.openxmlformats.org/officeDocument/2006/relationships/slide" Target="/ppt/slides/slide1.xml" Id="Re283425cb98b4f69" /><Relationship Type="http://schemas.openxmlformats.org/officeDocument/2006/relationships/slide" Target="/ppt/slides/slide2.xml" Id="R077d45e756824380" /><Relationship Type="http://schemas.openxmlformats.org/officeDocument/2006/relationships/slide" Target="/ppt/slides/slide3.xml" Id="Rc5d2350c7d694e88" /><Relationship Type="http://schemas.openxmlformats.org/officeDocument/2006/relationships/slide" Target="/ppt/slides/slide4.xml" Id="R5c405712cc164ca4" /><Relationship Type="http://schemas.openxmlformats.org/officeDocument/2006/relationships/slide" Target="/ppt/slides/slide5.xml" Id="R6e0fed80351a4a66" /><Relationship Type="http://schemas.openxmlformats.org/officeDocument/2006/relationships/slide" Target="/ppt/slides/slide6.xml" Id="Re2e40deb258241d9" /><Relationship Type="http://schemas.openxmlformats.org/officeDocument/2006/relationships/slide" Target="/ppt/slides/slide7.xml" Id="R213b8b40bc5d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b48ff4b6a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01d1254694264" /><Relationship Type="http://schemas.openxmlformats.org/officeDocument/2006/relationships/theme" Target="/ppt/slideMasters/theme/theme1.xml" Id="Rfb86bd565b7d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01d125469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e4e3fdd4a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5dfaa60eb4d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d506d54a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1eece25b6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5e22fe9948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2c8da6b9c45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54f1c1360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VELLEBUA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VELLEBUA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13 084 012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119 998 993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123 118 614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NYMOEN ARVE OLAF  –  69,7 %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NYMOEN RIKKE  –  30,3 %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Nymoen, Arne Garborgs vei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988 979 309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VELLEBUA HOLDING AS</a:t>
            </a:r>
          </a:p>
        </p:txBody>
      </p:sp>
    </p:spTree>
  </p:cSld>
  <p:clrMapOvr>
    <a:masterClrMapping xmlns:a="http://schemas.openxmlformats.org/drawingml/2006/main"/>
  </p:clrMapOvr>
</p:sld>
</file>