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a3fb9cd1f7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e7705bcd24556"/>
  </p:sldMasterIdLst>
  <p:sldIdLst>
    <p:sldId xmlns:r="http://schemas.openxmlformats.org/officeDocument/2006/relationships" id="256" r:id="R87512cf842b1441e"/>
    <p:sldId xmlns:r="http://schemas.openxmlformats.org/officeDocument/2006/relationships" id="257" r:id="R58a943e5fe464c94"/>
    <p:sldId xmlns:r="http://schemas.openxmlformats.org/officeDocument/2006/relationships" id="258" r:id="R127f317ad8e24c7f"/>
    <p:sldId xmlns:r="http://schemas.openxmlformats.org/officeDocument/2006/relationships" id="259" r:id="Rfdd71f951d744b6d"/>
    <p:sldId xmlns:r="http://schemas.openxmlformats.org/officeDocument/2006/relationships" id="260" r:id="R4cf5378b487940a2"/>
    <p:sldId xmlns:r="http://schemas.openxmlformats.org/officeDocument/2006/relationships" id="261" r:id="Ra0920c39c5bd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e7705bcd24556" /><Relationship Type="http://schemas.openxmlformats.org/officeDocument/2006/relationships/slide" Target="/ppt/slides/slide1.xml" Id="R87512cf842b1441e" /><Relationship Type="http://schemas.openxmlformats.org/officeDocument/2006/relationships/slide" Target="/ppt/slides/slide2.xml" Id="R58a943e5fe464c94" /><Relationship Type="http://schemas.openxmlformats.org/officeDocument/2006/relationships/slide" Target="/ppt/slides/slide3.xml" Id="R127f317ad8e24c7f" /><Relationship Type="http://schemas.openxmlformats.org/officeDocument/2006/relationships/slide" Target="/ppt/slides/slide4.xml" Id="Rfdd71f951d744b6d" /><Relationship Type="http://schemas.openxmlformats.org/officeDocument/2006/relationships/slide" Target="/ppt/slides/slide5.xml" Id="R4cf5378b487940a2" /><Relationship Type="http://schemas.openxmlformats.org/officeDocument/2006/relationships/slide" Target="/ppt/slides/slide6.xml" Id="Ra0920c39c5bd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f750af6c146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2183cfe924271" /><Relationship Type="http://schemas.openxmlformats.org/officeDocument/2006/relationships/theme" Target="/ppt/slideMasters/theme/theme1.xml" Id="R7d0677ed9d884c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2183cfe92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6ed0287f7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9cd652a4c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6874869c2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9abb853447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bcd97ff6b40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322a3394e48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LINSKOV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LINSKOV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LINSKOV HOLDING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LINSKOV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LINSKOV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LINSKOV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LINSKOV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LINSKOV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85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LINSKOV HOLDING AS</a:t>
            </a:r>
          </a:p>
        </p:txBody>
      </p:sp>
    </p:spTree>
  </p:cSld>
  <p:clrMapOvr>
    <a:masterClrMapping xmlns:a="http://schemas.openxmlformats.org/drawingml/2006/main"/>
  </p:clrMapOvr>
</p:sld>
</file>