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d4eb49c71f41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92a19e19bf4f50"/>
  </p:sldMasterIdLst>
  <p:sldIdLst>
    <p:sldId xmlns:r="http://schemas.openxmlformats.org/officeDocument/2006/relationships" id="256" r:id="Re197933a45e64ebb"/>
    <p:sldId xmlns:r="http://schemas.openxmlformats.org/officeDocument/2006/relationships" id="257" r:id="R33432f5bf40d42dd"/>
    <p:sldId xmlns:r="http://schemas.openxmlformats.org/officeDocument/2006/relationships" id="258" r:id="R6df36e8f73704faa"/>
    <p:sldId xmlns:r="http://schemas.openxmlformats.org/officeDocument/2006/relationships" id="259" r:id="R21f7dfe2f23b4733"/>
    <p:sldId xmlns:r="http://schemas.openxmlformats.org/officeDocument/2006/relationships" id="260" r:id="Re344e5af055e4539"/>
    <p:sldId xmlns:r="http://schemas.openxmlformats.org/officeDocument/2006/relationships" id="261" r:id="Re3f5066765094924"/>
    <p:sldId xmlns:r="http://schemas.openxmlformats.org/officeDocument/2006/relationships" id="262" r:id="Rc4411bde407348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2a19e19bf4f50" /><Relationship Type="http://schemas.openxmlformats.org/officeDocument/2006/relationships/slide" Target="/ppt/slides/slide1.xml" Id="Re197933a45e64ebb" /><Relationship Type="http://schemas.openxmlformats.org/officeDocument/2006/relationships/slide" Target="/ppt/slides/slide2.xml" Id="R33432f5bf40d42dd" /><Relationship Type="http://schemas.openxmlformats.org/officeDocument/2006/relationships/slide" Target="/ppt/slides/slide3.xml" Id="R6df36e8f73704faa" /><Relationship Type="http://schemas.openxmlformats.org/officeDocument/2006/relationships/slide" Target="/ppt/slides/slide4.xml" Id="R21f7dfe2f23b4733" /><Relationship Type="http://schemas.openxmlformats.org/officeDocument/2006/relationships/slide" Target="/ppt/slides/slide5.xml" Id="Re344e5af055e4539" /><Relationship Type="http://schemas.openxmlformats.org/officeDocument/2006/relationships/slide" Target="/ppt/slides/slide6.xml" Id="Re3f5066765094924" /><Relationship Type="http://schemas.openxmlformats.org/officeDocument/2006/relationships/slide" Target="/ppt/slides/slide7.xml" Id="Rc4411bde407348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9f5c00a6a4c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7fe0e27a04cad" /><Relationship Type="http://schemas.openxmlformats.org/officeDocument/2006/relationships/theme" Target="/ppt/slideMasters/theme/theme1.xml" Id="R865372cb32004b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a7fe0e27a0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d90c967b2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d5e7078f4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deac884f04d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095b8a70d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12241893e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dedc48bdb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08185c5d246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