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6b82d29ca346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e4b8de9e734407"/>
  </p:sldMasterIdLst>
  <p:sldIdLst>
    <p:sldId xmlns:r="http://schemas.openxmlformats.org/officeDocument/2006/relationships" id="256" r:id="Rcd9ebe7eaf6f4062"/>
    <p:sldId xmlns:r="http://schemas.openxmlformats.org/officeDocument/2006/relationships" id="257" r:id="Rd6665b905ff84c2b"/>
    <p:sldId xmlns:r="http://schemas.openxmlformats.org/officeDocument/2006/relationships" id="258" r:id="Rb59c52c353f9455e"/>
    <p:sldId xmlns:r="http://schemas.openxmlformats.org/officeDocument/2006/relationships" id="259" r:id="R8addf6cb45b8499c"/>
    <p:sldId xmlns:r="http://schemas.openxmlformats.org/officeDocument/2006/relationships" id="260" r:id="R720947c9393648d8"/>
    <p:sldId xmlns:r="http://schemas.openxmlformats.org/officeDocument/2006/relationships" id="261" r:id="R9c41a532c733419f"/>
    <p:sldId xmlns:r="http://schemas.openxmlformats.org/officeDocument/2006/relationships" id="262" r:id="Rdd89a24244a440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e4b8de9e734407" /><Relationship Type="http://schemas.openxmlformats.org/officeDocument/2006/relationships/slide" Target="/ppt/slides/slide1.xml" Id="Rcd9ebe7eaf6f4062" /><Relationship Type="http://schemas.openxmlformats.org/officeDocument/2006/relationships/slide" Target="/ppt/slides/slide2.xml" Id="Rd6665b905ff84c2b" /><Relationship Type="http://schemas.openxmlformats.org/officeDocument/2006/relationships/slide" Target="/ppt/slides/slide3.xml" Id="Rb59c52c353f9455e" /><Relationship Type="http://schemas.openxmlformats.org/officeDocument/2006/relationships/slide" Target="/ppt/slides/slide4.xml" Id="R8addf6cb45b8499c" /><Relationship Type="http://schemas.openxmlformats.org/officeDocument/2006/relationships/slide" Target="/ppt/slides/slide5.xml" Id="R720947c9393648d8" /><Relationship Type="http://schemas.openxmlformats.org/officeDocument/2006/relationships/slide" Target="/ppt/slides/slide6.xml" Id="R9c41a532c733419f" /><Relationship Type="http://schemas.openxmlformats.org/officeDocument/2006/relationships/slide" Target="/ppt/slides/slide7.xml" Id="Rdd89a24244a440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7d4f41f3442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19ecedd2b4957" /><Relationship Type="http://schemas.openxmlformats.org/officeDocument/2006/relationships/theme" Target="/ppt/slideMasters/theme/theme1.xml" Id="R5e2302f36df1455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119ecedd2b49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9bd4b36d04d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9f6026aa940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dbe1bf9424c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1429a8ac5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48808f4c64a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4d7ebb78945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536094b4142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SESTEV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SESTEV INVEST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−402 430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1 496 086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13 299 818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14 448 651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OVE 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Stig O Holm, Kjelånæ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SESTEV INVEST AS</a:t>
            </a:r>
          </a:p>
        </p:txBody>
      </p:sp>
    </p:spTree>
  </p:cSld>
  <p:clrMapOvr>
    <a:masterClrMapping xmlns:a="http://schemas.openxmlformats.org/drawingml/2006/main"/>
  </p:clrMapOvr>
</p:sld>
</file>