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5db4e9a9048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cb75dbcb0c4a9a"/>
  </p:sldMasterIdLst>
  <p:sldIdLst>
    <p:sldId xmlns:r="http://schemas.openxmlformats.org/officeDocument/2006/relationships" id="256" r:id="R040d45acb98b4485"/>
    <p:sldId xmlns:r="http://schemas.openxmlformats.org/officeDocument/2006/relationships" id="257" r:id="R412daffb618e4f8e"/>
    <p:sldId xmlns:r="http://schemas.openxmlformats.org/officeDocument/2006/relationships" id="258" r:id="R914c675ac6bd49b4"/>
    <p:sldId xmlns:r="http://schemas.openxmlformats.org/officeDocument/2006/relationships" id="259" r:id="R74eaefb3d5c44e91"/>
    <p:sldId xmlns:r="http://schemas.openxmlformats.org/officeDocument/2006/relationships" id="260" r:id="R72f9aac6b86b4815"/>
    <p:sldId xmlns:r="http://schemas.openxmlformats.org/officeDocument/2006/relationships" id="261" r:id="R595090270161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b75dbcb0c4a9a" /><Relationship Type="http://schemas.openxmlformats.org/officeDocument/2006/relationships/slide" Target="/ppt/slides/slide1.xml" Id="R040d45acb98b4485" /><Relationship Type="http://schemas.openxmlformats.org/officeDocument/2006/relationships/slide" Target="/ppt/slides/slide2.xml" Id="R412daffb618e4f8e" /><Relationship Type="http://schemas.openxmlformats.org/officeDocument/2006/relationships/slide" Target="/ppt/slides/slide3.xml" Id="R914c675ac6bd49b4" /><Relationship Type="http://schemas.openxmlformats.org/officeDocument/2006/relationships/slide" Target="/ppt/slides/slide4.xml" Id="R74eaefb3d5c44e91" /><Relationship Type="http://schemas.openxmlformats.org/officeDocument/2006/relationships/slide" Target="/ppt/slides/slide5.xml" Id="R72f9aac6b86b4815" /><Relationship Type="http://schemas.openxmlformats.org/officeDocument/2006/relationships/slide" Target="/ppt/slides/slide6.xml" Id="R595090270161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c6f4ec78341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16e37b08e4fce" /><Relationship Type="http://schemas.openxmlformats.org/officeDocument/2006/relationships/theme" Target="/ppt/slideMasters/theme/theme1.xml" Id="Rae3d5fff2f3a4f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16e37b08e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7bce881ec4e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6c8f00b1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7e8b57f4c4d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24ad4037f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e8b57c98947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582ff851a4e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