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d23db4def0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4ea5a4bc44467"/>
  </p:sldMasterIdLst>
  <p:sldIdLst>
    <p:sldId xmlns:r="http://schemas.openxmlformats.org/officeDocument/2006/relationships" id="256" r:id="Re869ba2316db4527"/>
    <p:sldId xmlns:r="http://schemas.openxmlformats.org/officeDocument/2006/relationships" id="257" r:id="Rc0eae6e8eae24782"/>
    <p:sldId xmlns:r="http://schemas.openxmlformats.org/officeDocument/2006/relationships" id="258" r:id="R90510871f3514757"/>
    <p:sldId xmlns:r="http://schemas.openxmlformats.org/officeDocument/2006/relationships" id="259" r:id="Rbb70fff5e5974a30"/>
    <p:sldId xmlns:r="http://schemas.openxmlformats.org/officeDocument/2006/relationships" id="260" r:id="Rbb431cd84a02429b"/>
    <p:sldId xmlns:r="http://schemas.openxmlformats.org/officeDocument/2006/relationships" id="261" r:id="R98ae0a63219145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4ea5a4bc44467" /><Relationship Type="http://schemas.openxmlformats.org/officeDocument/2006/relationships/slide" Target="/ppt/slides/slide1.xml" Id="Re869ba2316db4527" /><Relationship Type="http://schemas.openxmlformats.org/officeDocument/2006/relationships/slide" Target="/ppt/slides/slide2.xml" Id="Rc0eae6e8eae24782" /><Relationship Type="http://schemas.openxmlformats.org/officeDocument/2006/relationships/slide" Target="/ppt/slides/slide3.xml" Id="R90510871f3514757" /><Relationship Type="http://schemas.openxmlformats.org/officeDocument/2006/relationships/slide" Target="/ppt/slides/slide4.xml" Id="Rbb70fff5e5974a30" /><Relationship Type="http://schemas.openxmlformats.org/officeDocument/2006/relationships/slide" Target="/ppt/slides/slide5.xml" Id="Rbb431cd84a02429b" /><Relationship Type="http://schemas.openxmlformats.org/officeDocument/2006/relationships/slide" Target="/ppt/slides/slide6.xml" Id="R98ae0a63219145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e0434b653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51579aac2434f" /><Relationship Type="http://schemas.openxmlformats.org/officeDocument/2006/relationships/theme" Target="/ppt/slideMasters/theme/theme1.xml" Id="R6169de35827f48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51579aac243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cc7c65d79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6ca9be6a4e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c6b3ddf21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aa4c260e3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4cc269189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3772c25de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