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77470b577340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14e59580e642f6"/>
  </p:sldMasterIdLst>
  <p:sldIdLst>
    <p:sldId xmlns:r="http://schemas.openxmlformats.org/officeDocument/2006/relationships" id="256" r:id="R71fff6c40e1d44fa"/>
    <p:sldId xmlns:r="http://schemas.openxmlformats.org/officeDocument/2006/relationships" id="257" r:id="R506149e757184547"/>
    <p:sldId xmlns:r="http://schemas.openxmlformats.org/officeDocument/2006/relationships" id="258" r:id="R18177b919eb24173"/>
    <p:sldId xmlns:r="http://schemas.openxmlformats.org/officeDocument/2006/relationships" id="259" r:id="Rdbb1f7e296c24aa5"/>
    <p:sldId xmlns:r="http://schemas.openxmlformats.org/officeDocument/2006/relationships" id="260" r:id="R1dba37660e1b4f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4e59580e642f6" /><Relationship Type="http://schemas.openxmlformats.org/officeDocument/2006/relationships/slide" Target="/ppt/slides/slide1.xml" Id="R71fff6c40e1d44fa" /><Relationship Type="http://schemas.openxmlformats.org/officeDocument/2006/relationships/slide" Target="/ppt/slides/slide2.xml" Id="R506149e757184547" /><Relationship Type="http://schemas.openxmlformats.org/officeDocument/2006/relationships/slide" Target="/ppt/slides/slide3.xml" Id="R18177b919eb24173" /><Relationship Type="http://schemas.openxmlformats.org/officeDocument/2006/relationships/slide" Target="/ppt/slides/slide4.xml" Id="Rdbb1f7e296c24aa5" /><Relationship Type="http://schemas.openxmlformats.org/officeDocument/2006/relationships/slide" Target="/ppt/slides/slide5.xml" Id="R1dba37660e1b4f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d6eb8eaad46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19292b9304ddf" /><Relationship Type="http://schemas.openxmlformats.org/officeDocument/2006/relationships/theme" Target="/ppt/slideMasters/theme/theme1.xml" Id="R5914f70733f34a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519292b930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442714a594d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989a2f9cf41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1a1b665b3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9bd07bce7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daecc71f443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GRUDE BLOMSTER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GRUDE BLOMSTER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BLOMSTER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GRUDE BLOMSTER AS</a:t>
            </a:r>
          </a:p>
        </p:txBody>
      </p:sp>
    </p:spTree>
  </p:cSld>
  <p:clrMapOvr>
    <a:masterClrMapping xmlns:a="http://schemas.openxmlformats.org/drawingml/2006/main"/>
  </p:clrMapOvr>
</p:sld>
</file>