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604837588c48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d9ecc8fa2f4cae"/>
  </p:sldMasterIdLst>
  <p:sldIdLst>
    <p:sldId xmlns:r="http://schemas.openxmlformats.org/officeDocument/2006/relationships" id="256" r:id="R8e54ad763efd4742"/>
    <p:sldId xmlns:r="http://schemas.openxmlformats.org/officeDocument/2006/relationships" id="257" r:id="Rc7321e26b7f84035"/>
    <p:sldId xmlns:r="http://schemas.openxmlformats.org/officeDocument/2006/relationships" id="258" r:id="R3e8d257b646a4ef0"/>
    <p:sldId xmlns:r="http://schemas.openxmlformats.org/officeDocument/2006/relationships" id="259" r:id="R461d849469b64360"/>
    <p:sldId xmlns:r="http://schemas.openxmlformats.org/officeDocument/2006/relationships" id="260" r:id="Rb39c51fb7c96402a"/>
    <p:sldId xmlns:r="http://schemas.openxmlformats.org/officeDocument/2006/relationships" id="261" r:id="Rfc0313448a5e4767"/>
    <p:sldId xmlns:r="http://schemas.openxmlformats.org/officeDocument/2006/relationships" id="262" r:id="R5bfd51d2f42949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9ecc8fa2f4cae" /><Relationship Type="http://schemas.openxmlformats.org/officeDocument/2006/relationships/slide" Target="/ppt/slides/slide1.xml" Id="R8e54ad763efd4742" /><Relationship Type="http://schemas.openxmlformats.org/officeDocument/2006/relationships/slide" Target="/ppt/slides/slide2.xml" Id="Rc7321e26b7f84035" /><Relationship Type="http://schemas.openxmlformats.org/officeDocument/2006/relationships/slide" Target="/ppt/slides/slide3.xml" Id="R3e8d257b646a4ef0" /><Relationship Type="http://schemas.openxmlformats.org/officeDocument/2006/relationships/slide" Target="/ppt/slides/slide4.xml" Id="R461d849469b64360" /><Relationship Type="http://schemas.openxmlformats.org/officeDocument/2006/relationships/slide" Target="/ppt/slides/slide5.xml" Id="Rb39c51fb7c96402a" /><Relationship Type="http://schemas.openxmlformats.org/officeDocument/2006/relationships/slide" Target="/ppt/slides/slide6.xml" Id="Rfc0313448a5e4767" /><Relationship Type="http://schemas.openxmlformats.org/officeDocument/2006/relationships/slide" Target="/ppt/slides/slide7.xml" Id="R5bfd51d2f42949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0490ce57c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1b4efff26433b" /><Relationship Type="http://schemas.openxmlformats.org/officeDocument/2006/relationships/theme" Target="/ppt/slideMasters/theme/theme1.xml" Id="R72c27f09179045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1b4efff2643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06981d057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00521141c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9d15d955b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567933bd745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f8be9172c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1736f1bd045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e89a78048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CORONA-INVEST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CORONA-INVEST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CORONA-INVEST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CORONA-INVEST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CORONA-INVEST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CORONA-INVEST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905 447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CORONA-INVEST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HORVERAK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CORONA-INVEST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Auglandslia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988 976 997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CORONA-INVEST AS</a:t>
            </a:r>
          </a:p>
        </p:txBody>
      </p:sp>
    </p:spTree>
  </p:cSld>
  <p:clrMapOvr>
    <a:masterClrMapping xmlns:a="http://schemas.openxmlformats.org/drawingml/2006/main"/>
  </p:clrMapOvr>
</p:sld>
</file>