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19b5127538234d8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117e9779f4cb4612"/>
  </p:sldMasterIdLst>
  <p:sldIdLst>
    <p:sldId xmlns:r="http://schemas.openxmlformats.org/officeDocument/2006/relationships" id="256" r:id="R6cce95e0a95240b1"/>
    <p:sldId xmlns:r="http://schemas.openxmlformats.org/officeDocument/2006/relationships" id="257" r:id="Rc5571a9c8af64ae5"/>
    <p:sldId xmlns:r="http://schemas.openxmlformats.org/officeDocument/2006/relationships" id="258" r:id="R6c008091d84947df"/>
    <p:sldId xmlns:r="http://schemas.openxmlformats.org/officeDocument/2006/relationships" id="259" r:id="R816aacdb80144530"/>
    <p:sldId xmlns:r="http://schemas.openxmlformats.org/officeDocument/2006/relationships" id="260" r:id="R43df30db55a940c3"/>
    <p:sldId xmlns:r="http://schemas.openxmlformats.org/officeDocument/2006/relationships" id="261" r:id="Raceff82ad7d74bad"/>
    <p:sldId xmlns:r="http://schemas.openxmlformats.org/officeDocument/2006/relationships" id="262" r:id="R062ec7ec8baf4087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17e9779f4cb4612" /><Relationship Type="http://schemas.openxmlformats.org/officeDocument/2006/relationships/slide" Target="/ppt/slides/slide1.xml" Id="R6cce95e0a95240b1" /><Relationship Type="http://schemas.openxmlformats.org/officeDocument/2006/relationships/slide" Target="/ppt/slides/slide2.xml" Id="Rc5571a9c8af64ae5" /><Relationship Type="http://schemas.openxmlformats.org/officeDocument/2006/relationships/slide" Target="/ppt/slides/slide3.xml" Id="R6c008091d84947df" /><Relationship Type="http://schemas.openxmlformats.org/officeDocument/2006/relationships/slide" Target="/ppt/slides/slide4.xml" Id="R816aacdb80144530" /><Relationship Type="http://schemas.openxmlformats.org/officeDocument/2006/relationships/slide" Target="/ppt/slides/slide5.xml" Id="R43df30db55a940c3" /><Relationship Type="http://schemas.openxmlformats.org/officeDocument/2006/relationships/slide" Target="/ppt/slides/slide6.xml" Id="Raceff82ad7d74bad" /><Relationship Type="http://schemas.openxmlformats.org/officeDocument/2006/relationships/slide" Target="/ppt/slides/slide7.xml" Id="R062ec7ec8baf4087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eb39b641d9b7433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83fdb6754b140aa" /><Relationship Type="http://schemas.openxmlformats.org/officeDocument/2006/relationships/theme" Target="/ppt/slideMasters/theme/theme1.xml" Id="R5e4f9887ea7d4c0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483fdb6754b140aa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3e5c4b762674221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9516650d6cf477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5acc6090adb41a8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466837337754d9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6c2850197b4d75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8aa4da66b50420b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d54412c0af74e6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LIE BLIKK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BLIKK AS ble etablert [år] og holder til i Klepp Stasjon.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185 751 370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10 197 915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8 426 159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24 272 956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69 062 651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LIE GRUPPEN AS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BLIKK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Orstadvegen 128A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4353 Klepp Stasjon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post@lieblikk.no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www.lieblikk.no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988 976 849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LIE BLIKK AS</a:t>
            </a:r>
          </a:p>
        </p:txBody>
      </p:sp>
    </p:spTree>
  </p:cSld>
  <p:clrMapOvr>
    <a:masterClrMapping xmlns:a="http://schemas.openxmlformats.org/drawingml/2006/main"/>
  </p:clrMapOvr>
</p:sld>
</file>