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32224d3adf4f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25ba8b7f894c23"/>
  </p:sldMasterIdLst>
  <p:sldIdLst>
    <p:sldId xmlns:r="http://schemas.openxmlformats.org/officeDocument/2006/relationships" id="256" r:id="Rf31cb3a6e371458c"/>
    <p:sldId xmlns:r="http://schemas.openxmlformats.org/officeDocument/2006/relationships" id="257" r:id="Redcda080ec63450c"/>
    <p:sldId xmlns:r="http://schemas.openxmlformats.org/officeDocument/2006/relationships" id="258" r:id="R9784dd18de5f40da"/>
    <p:sldId xmlns:r="http://schemas.openxmlformats.org/officeDocument/2006/relationships" id="259" r:id="Re37d68eb97a1488c"/>
    <p:sldId xmlns:r="http://schemas.openxmlformats.org/officeDocument/2006/relationships" id="260" r:id="Ra3f9816fd15d42c9"/>
    <p:sldId xmlns:r="http://schemas.openxmlformats.org/officeDocument/2006/relationships" id="261" r:id="R096affc2b1a144e7"/>
    <p:sldId xmlns:r="http://schemas.openxmlformats.org/officeDocument/2006/relationships" id="262" r:id="Rc41a2bee043b4f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25ba8b7f894c23" /><Relationship Type="http://schemas.openxmlformats.org/officeDocument/2006/relationships/slide" Target="/ppt/slides/slide1.xml" Id="Rf31cb3a6e371458c" /><Relationship Type="http://schemas.openxmlformats.org/officeDocument/2006/relationships/slide" Target="/ppt/slides/slide2.xml" Id="Redcda080ec63450c" /><Relationship Type="http://schemas.openxmlformats.org/officeDocument/2006/relationships/slide" Target="/ppt/slides/slide3.xml" Id="R9784dd18de5f40da" /><Relationship Type="http://schemas.openxmlformats.org/officeDocument/2006/relationships/slide" Target="/ppt/slides/slide4.xml" Id="Re37d68eb97a1488c" /><Relationship Type="http://schemas.openxmlformats.org/officeDocument/2006/relationships/slide" Target="/ppt/slides/slide5.xml" Id="Ra3f9816fd15d42c9" /><Relationship Type="http://schemas.openxmlformats.org/officeDocument/2006/relationships/slide" Target="/ppt/slides/slide6.xml" Id="R096affc2b1a144e7" /><Relationship Type="http://schemas.openxmlformats.org/officeDocument/2006/relationships/slide" Target="/ppt/slides/slide7.xml" Id="Rc41a2bee043b4f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c509ea0f1e48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aabebc0b14055" /><Relationship Type="http://schemas.openxmlformats.org/officeDocument/2006/relationships/theme" Target="/ppt/slideMasters/theme/theme1.xml" Id="Re1acea75829341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6aabebc0b140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f0be9f88445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4c0d47b3143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66ed2efd44d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4f4eee0de4f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a5b62d44c44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1d81d0eb949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ecf51410549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BLIKK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185 751 370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10 197 915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8 426 159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24 272 956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69 062 651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128A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post@lieblikk.no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www.lieblikk.no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988 976 849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BLIKK AS</a:t>
            </a:r>
          </a:p>
        </p:txBody>
      </p:sp>
    </p:spTree>
  </p:cSld>
  <p:clrMapOvr>
    <a:masterClrMapping xmlns:a="http://schemas.openxmlformats.org/drawingml/2006/main"/>
  </p:clrMapOvr>
</p:sld>
</file>