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9cc74ca93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329b6eefb4a82"/>
  </p:sldMasterIdLst>
  <p:sldIdLst>
    <p:sldId xmlns:r="http://schemas.openxmlformats.org/officeDocument/2006/relationships" id="256" r:id="R7cb6c64f691947e9"/>
    <p:sldId xmlns:r="http://schemas.openxmlformats.org/officeDocument/2006/relationships" id="257" r:id="Rd6c4e88659e745c1"/>
    <p:sldId xmlns:r="http://schemas.openxmlformats.org/officeDocument/2006/relationships" id="258" r:id="Rd5335b51713c4f5b"/>
    <p:sldId xmlns:r="http://schemas.openxmlformats.org/officeDocument/2006/relationships" id="259" r:id="R75a89c075cc64a9d"/>
    <p:sldId xmlns:r="http://schemas.openxmlformats.org/officeDocument/2006/relationships" id="260" r:id="R11236b957e0b4cb3"/>
    <p:sldId xmlns:r="http://schemas.openxmlformats.org/officeDocument/2006/relationships" id="261" r:id="Rbeb44637b22b40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329b6eefb4a82" /><Relationship Type="http://schemas.openxmlformats.org/officeDocument/2006/relationships/slide" Target="/ppt/slides/slide1.xml" Id="R7cb6c64f691947e9" /><Relationship Type="http://schemas.openxmlformats.org/officeDocument/2006/relationships/slide" Target="/ppt/slides/slide2.xml" Id="Rd6c4e88659e745c1" /><Relationship Type="http://schemas.openxmlformats.org/officeDocument/2006/relationships/slide" Target="/ppt/slides/slide3.xml" Id="Rd5335b51713c4f5b" /><Relationship Type="http://schemas.openxmlformats.org/officeDocument/2006/relationships/slide" Target="/ppt/slides/slide4.xml" Id="R75a89c075cc64a9d" /><Relationship Type="http://schemas.openxmlformats.org/officeDocument/2006/relationships/slide" Target="/ppt/slides/slide5.xml" Id="R11236b957e0b4cb3" /><Relationship Type="http://schemas.openxmlformats.org/officeDocument/2006/relationships/slide" Target="/ppt/slides/slide6.xml" Id="Rbeb44637b22b40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979d65fad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616ef893f4c4a" /><Relationship Type="http://schemas.openxmlformats.org/officeDocument/2006/relationships/theme" Target="/ppt/slideMasters/theme/theme1.xml" Id="R44559c882b4c4a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616ef893f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dca743eb4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9315b7277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eb9886984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0b844a45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d8c40572149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f7177439d4b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MELLEBYGG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MELLEBYGG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MELLEBY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