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23e998977f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e92857f74147a3"/>
  </p:sldMasterIdLst>
  <p:sldIdLst>
    <p:sldId xmlns:r="http://schemas.openxmlformats.org/officeDocument/2006/relationships" id="256" r:id="Ra68a929f54194616"/>
    <p:sldId xmlns:r="http://schemas.openxmlformats.org/officeDocument/2006/relationships" id="257" r:id="Rfbcdb83d84b64fec"/>
    <p:sldId xmlns:r="http://schemas.openxmlformats.org/officeDocument/2006/relationships" id="258" r:id="Ra230a49b71a04a80"/>
    <p:sldId xmlns:r="http://schemas.openxmlformats.org/officeDocument/2006/relationships" id="259" r:id="R08eabd341465427b"/>
    <p:sldId xmlns:r="http://schemas.openxmlformats.org/officeDocument/2006/relationships" id="260" r:id="Rbcafb49bdc404c86"/>
    <p:sldId xmlns:r="http://schemas.openxmlformats.org/officeDocument/2006/relationships" id="261" r:id="Rb0a072d0eba9425b"/>
    <p:sldId xmlns:r="http://schemas.openxmlformats.org/officeDocument/2006/relationships" id="262" r:id="R1f54d02ca7f94a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92857f74147a3" /><Relationship Type="http://schemas.openxmlformats.org/officeDocument/2006/relationships/slide" Target="/ppt/slides/slide1.xml" Id="Ra68a929f54194616" /><Relationship Type="http://schemas.openxmlformats.org/officeDocument/2006/relationships/slide" Target="/ppt/slides/slide2.xml" Id="Rfbcdb83d84b64fec" /><Relationship Type="http://schemas.openxmlformats.org/officeDocument/2006/relationships/slide" Target="/ppt/slides/slide3.xml" Id="Ra230a49b71a04a80" /><Relationship Type="http://schemas.openxmlformats.org/officeDocument/2006/relationships/slide" Target="/ppt/slides/slide4.xml" Id="R08eabd341465427b" /><Relationship Type="http://schemas.openxmlformats.org/officeDocument/2006/relationships/slide" Target="/ppt/slides/slide5.xml" Id="Rbcafb49bdc404c86" /><Relationship Type="http://schemas.openxmlformats.org/officeDocument/2006/relationships/slide" Target="/ppt/slides/slide6.xml" Id="Rb0a072d0eba9425b" /><Relationship Type="http://schemas.openxmlformats.org/officeDocument/2006/relationships/slide" Target="/ppt/slides/slide7.xml" Id="R1f54d02ca7f94a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a13192220f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f5ff9781b43ab" /><Relationship Type="http://schemas.openxmlformats.org/officeDocument/2006/relationships/theme" Target="/ppt/slideMasters/theme/theme1.xml" Id="R75c61cabbaea49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0f5ff9781b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5fe6576274f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9b8d2a9cc4d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d4cfffc57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a6157b42c4b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324f9730b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31d69b8fc4e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144b38044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 TUNG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 TUNG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11 369 022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11 804 475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STIG RAGNAR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ANDREAS DIDRIKSEN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 VEGARD DIDRIKSEN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 TUNG HOLDING AS</a:t>
            </a:r>
          </a:p>
        </p:txBody>
      </p:sp>
    </p:spTree>
  </p:cSld>
  <p:clrMapOvr>
    <a:masterClrMapping xmlns:a="http://schemas.openxmlformats.org/drawingml/2006/main"/>
  </p:clrMapOvr>
</p:sld>
</file>