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b3fc18dc6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ce73d358a848fa"/>
  </p:sldMasterIdLst>
  <p:sldIdLst>
    <p:sldId xmlns:r="http://schemas.openxmlformats.org/officeDocument/2006/relationships" id="256" r:id="Re9a272ea34ca40b1"/>
    <p:sldId xmlns:r="http://schemas.openxmlformats.org/officeDocument/2006/relationships" id="257" r:id="Rd450d34b1af44788"/>
    <p:sldId xmlns:r="http://schemas.openxmlformats.org/officeDocument/2006/relationships" id="258" r:id="R19c90139672040b5"/>
    <p:sldId xmlns:r="http://schemas.openxmlformats.org/officeDocument/2006/relationships" id="259" r:id="R8f55ebd77cda48cd"/>
    <p:sldId xmlns:r="http://schemas.openxmlformats.org/officeDocument/2006/relationships" id="260" r:id="R9ba0fabc724a4802"/>
    <p:sldId xmlns:r="http://schemas.openxmlformats.org/officeDocument/2006/relationships" id="261" r:id="R6718d822d73b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e73d358a848fa" /><Relationship Type="http://schemas.openxmlformats.org/officeDocument/2006/relationships/slide" Target="/ppt/slides/slide1.xml" Id="Re9a272ea34ca40b1" /><Relationship Type="http://schemas.openxmlformats.org/officeDocument/2006/relationships/slide" Target="/ppt/slides/slide2.xml" Id="Rd450d34b1af44788" /><Relationship Type="http://schemas.openxmlformats.org/officeDocument/2006/relationships/slide" Target="/ppt/slides/slide3.xml" Id="R19c90139672040b5" /><Relationship Type="http://schemas.openxmlformats.org/officeDocument/2006/relationships/slide" Target="/ppt/slides/slide4.xml" Id="R8f55ebd77cda48cd" /><Relationship Type="http://schemas.openxmlformats.org/officeDocument/2006/relationships/slide" Target="/ppt/slides/slide5.xml" Id="R9ba0fabc724a4802" /><Relationship Type="http://schemas.openxmlformats.org/officeDocument/2006/relationships/slide" Target="/ppt/slides/slide6.xml" Id="R6718d822d73b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6a00d37514d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4784fb2464d6a" /><Relationship Type="http://schemas.openxmlformats.org/officeDocument/2006/relationships/theme" Target="/ppt/slideMasters/theme/theme1.xml" Id="Rf458d4c4212045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4784fb2464d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c15346bf047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f1fe963c0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52fb65c6448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5e6ef5e6e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df94464ff49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b9437e6fd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ARNKJELL FARMEN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ARNKJELL FARMEN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ARNKJELL FARMEN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ARNKJELL FARMEN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ARNKJELL FARMEN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ARNKJELL FARMEN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ARNKJELL FARMEN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988 975 613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ARNKJELL FARMEN HOLDING AS</a:t>
            </a:r>
          </a:p>
        </p:txBody>
      </p:sp>
    </p:spTree>
  </p:cSld>
  <p:clrMapOvr>
    <a:masterClrMapping xmlns:a="http://schemas.openxmlformats.org/drawingml/2006/main"/>
  </p:clrMapOvr>
</p:sld>
</file>