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0375f4ff0d4d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b255713e43462e"/>
  </p:sldMasterIdLst>
  <p:sldIdLst>
    <p:sldId xmlns:r="http://schemas.openxmlformats.org/officeDocument/2006/relationships" id="256" r:id="R5a37b50968e04f4d"/>
    <p:sldId xmlns:r="http://schemas.openxmlformats.org/officeDocument/2006/relationships" id="257" r:id="Rbc5cf74b0e1f4349"/>
    <p:sldId xmlns:r="http://schemas.openxmlformats.org/officeDocument/2006/relationships" id="258" r:id="R68437bfc58d74d14"/>
    <p:sldId xmlns:r="http://schemas.openxmlformats.org/officeDocument/2006/relationships" id="259" r:id="R4bd73d72f6794d1a"/>
    <p:sldId xmlns:r="http://schemas.openxmlformats.org/officeDocument/2006/relationships" id="260" r:id="R6be4f4435e8d4d88"/>
    <p:sldId xmlns:r="http://schemas.openxmlformats.org/officeDocument/2006/relationships" id="261" r:id="Rd0e2311b1353471d"/>
    <p:sldId xmlns:r="http://schemas.openxmlformats.org/officeDocument/2006/relationships" id="262" r:id="Re2bae5d9e2a448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b255713e43462e" /><Relationship Type="http://schemas.openxmlformats.org/officeDocument/2006/relationships/slide" Target="/ppt/slides/slide1.xml" Id="R5a37b50968e04f4d" /><Relationship Type="http://schemas.openxmlformats.org/officeDocument/2006/relationships/slide" Target="/ppt/slides/slide2.xml" Id="Rbc5cf74b0e1f4349" /><Relationship Type="http://schemas.openxmlformats.org/officeDocument/2006/relationships/slide" Target="/ppt/slides/slide3.xml" Id="R68437bfc58d74d14" /><Relationship Type="http://schemas.openxmlformats.org/officeDocument/2006/relationships/slide" Target="/ppt/slides/slide4.xml" Id="R4bd73d72f6794d1a" /><Relationship Type="http://schemas.openxmlformats.org/officeDocument/2006/relationships/slide" Target="/ppt/slides/slide5.xml" Id="R6be4f4435e8d4d88" /><Relationship Type="http://schemas.openxmlformats.org/officeDocument/2006/relationships/slide" Target="/ppt/slides/slide6.xml" Id="Rd0e2311b1353471d" /><Relationship Type="http://schemas.openxmlformats.org/officeDocument/2006/relationships/slide" Target="/ppt/slides/slide7.xml" Id="Re2bae5d9e2a448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af2f35033b4a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af6cb32204d32" /><Relationship Type="http://schemas.openxmlformats.org/officeDocument/2006/relationships/theme" Target="/ppt/slideMasters/theme/theme1.xml" Id="R1a2b4a12d3c94b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caf6cb32204d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1020a13c64a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642f968774f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845eedc594a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64ba9961045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dea6a698543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a3cc9418943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aa122518142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ONKEL SKRUE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ONKEL SKRUE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ONKEL SKRUE HOLDING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ONKEL SKRUE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ONKEL SKRUE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ONKEL SKRUE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−595 004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−323 393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5 337 503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5 611 503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ONKEL SKRUE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ONKEL SKRUE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Museumsvegen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988 975 281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ONKEL SKRUE HOLDING AS</a:t>
            </a:r>
          </a:p>
        </p:txBody>
      </p:sp>
    </p:spTree>
  </p:cSld>
  <p:clrMapOvr>
    <a:masterClrMapping xmlns:a="http://schemas.openxmlformats.org/drawingml/2006/main"/>
  </p:clrMapOvr>
</p:sld>
</file>