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55662852ec744d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6e4e47f5cce4e62"/>
  </p:sldMasterIdLst>
  <p:sldIdLst>
    <p:sldId xmlns:r="http://schemas.openxmlformats.org/officeDocument/2006/relationships" id="256" r:id="R6bdfcee0cf144290"/>
    <p:sldId xmlns:r="http://schemas.openxmlformats.org/officeDocument/2006/relationships" id="257" r:id="Rdc20c3e0283c4fac"/>
    <p:sldId xmlns:r="http://schemas.openxmlformats.org/officeDocument/2006/relationships" id="258" r:id="R1f68803dd7074028"/>
    <p:sldId xmlns:r="http://schemas.openxmlformats.org/officeDocument/2006/relationships" id="259" r:id="R9ecdd50e173d4aab"/>
    <p:sldId xmlns:r="http://schemas.openxmlformats.org/officeDocument/2006/relationships" id="260" r:id="R7ff9e84be0444c2e"/>
    <p:sldId xmlns:r="http://schemas.openxmlformats.org/officeDocument/2006/relationships" id="261" r:id="Redacd7144716409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6e4e47f5cce4e62" /><Relationship Type="http://schemas.openxmlformats.org/officeDocument/2006/relationships/slide" Target="/ppt/slides/slide1.xml" Id="R6bdfcee0cf144290" /><Relationship Type="http://schemas.openxmlformats.org/officeDocument/2006/relationships/slide" Target="/ppt/slides/slide2.xml" Id="Rdc20c3e0283c4fac" /><Relationship Type="http://schemas.openxmlformats.org/officeDocument/2006/relationships/slide" Target="/ppt/slides/slide3.xml" Id="R1f68803dd7074028" /><Relationship Type="http://schemas.openxmlformats.org/officeDocument/2006/relationships/slide" Target="/ppt/slides/slide4.xml" Id="R9ecdd50e173d4aab" /><Relationship Type="http://schemas.openxmlformats.org/officeDocument/2006/relationships/slide" Target="/ppt/slides/slide5.xml" Id="R7ff9e84be0444c2e" /><Relationship Type="http://schemas.openxmlformats.org/officeDocument/2006/relationships/slide" Target="/ppt/slides/slide6.xml" Id="Redacd7144716409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ebe1747fa59465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f44a1e50fe490f" /><Relationship Type="http://schemas.openxmlformats.org/officeDocument/2006/relationships/theme" Target="/ppt/slideMasters/theme/theme1.xml" Id="R07dfb8e162e6493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9f44a1e50fe490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9212b2b670421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4fd16dd90c437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11fb11a13b4e8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529ffb152e452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c47633c12049b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3470bdf99c401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ELVERUM HUS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ELVERUM HUS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ELVERUM HUS AS ble etablert [år] og holder til i Elverum.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ELVERUM HUS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ELVERUM HUS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ELVERUM HUS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 R EIENDOM AS  –  80,0 %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SIB EIENDOM AS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ELVERUM HUS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Odins veg 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2413 Elverum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62 41 22 55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988 973 289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ELVERUM HUS AS</a:t>
            </a:r>
          </a:p>
        </p:txBody>
      </p:sp>
    </p:spTree>
  </p:cSld>
  <p:clrMapOvr>
    <a:masterClrMapping xmlns:a="http://schemas.openxmlformats.org/drawingml/2006/main"/>
  </p:clrMapOvr>
</p:sld>
</file>