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5dc81c191943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06ed1328bc490f"/>
  </p:sldMasterIdLst>
  <p:sldIdLst>
    <p:sldId xmlns:r="http://schemas.openxmlformats.org/officeDocument/2006/relationships" id="256" r:id="Reb03bacd814e4371"/>
    <p:sldId xmlns:r="http://schemas.openxmlformats.org/officeDocument/2006/relationships" id="257" r:id="R18e14da03d6747fe"/>
    <p:sldId xmlns:r="http://schemas.openxmlformats.org/officeDocument/2006/relationships" id="258" r:id="Rd2c97edf07d5404c"/>
    <p:sldId xmlns:r="http://schemas.openxmlformats.org/officeDocument/2006/relationships" id="259" r:id="R3b5e4ed9c79e405e"/>
    <p:sldId xmlns:r="http://schemas.openxmlformats.org/officeDocument/2006/relationships" id="260" r:id="Rddd367e9707d46e1"/>
    <p:sldId xmlns:r="http://schemas.openxmlformats.org/officeDocument/2006/relationships" id="261" r:id="Re1dcb9509b704a55"/>
    <p:sldId xmlns:r="http://schemas.openxmlformats.org/officeDocument/2006/relationships" id="262" r:id="Recadd424903e46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06ed1328bc490f" /><Relationship Type="http://schemas.openxmlformats.org/officeDocument/2006/relationships/slide" Target="/ppt/slides/slide1.xml" Id="Reb03bacd814e4371" /><Relationship Type="http://schemas.openxmlformats.org/officeDocument/2006/relationships/slide" Target="/ppt/slides/slide2.xml" Id="R18e14da03d6747fe" /><Relationship Type="http://schemas.openxmlformats.org/officeDocument/2006/relationships/slide" Target="/ppt/slides/slide3.xml" Id="Rd2c97edf07d5404c" /><Relationship Type="http://schemas.openxmlformats.org/officeDocument/2006/relationships/slide" Target="/ppt/slides/slide4.xml" Id="R3b5e4ed9c79e405e" /><Relationship Type="http://schemas.openxmlformats.org/officeDocument/2006/relationships/slide" Target="/ppt/slides/slide5.xml" Id="Rddd367e9707d46e1" /><Relationship Type="http://schemas.openxmlformats.org/officeDocument/2006/relationships/slide" Target="/ppt/slides/slide6.xml" Id="Re1dcb9509b704a55" /><Relationship Type="http://schemas.openxmlformats.org/officeDocument/2006/relationships/slide" Target="/ppt/slides/slide7.xml" Id="Recadd424903e46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0b1f0b0f2640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d75361eab4548" /><Relationship Type="http://schemas.openxmlformats.org/officeDocument/2006/relationships/theme" Target="/ppt/slideMasters/theme/theme1.xml" Id="R4e39fbac5c1948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9d75361eab45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faf0ec2c7f4f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783d42d93440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80697a4f04f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cd806ca4e46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15ee0a1b844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8de323348649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9ff010d7144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TORIT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TORIT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TORIT INVEST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TORIT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TORIT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TORIT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3 603 303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19 320 197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20 565 416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TORIT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SIGURD HENRIK HENRIKSEN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TORIT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Munarvollveien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8030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988 972 142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TORIT INVEST AS</a:t>
            </a:r>
          </a:p>
        </p:txBody>
      </p:sp>
    </p:spTree>
  </p:cSld>
  <p:clrMapOvr>
    <a:masterClrMapping xmlns:a="http://schemas.openxmlformats.org/drawingml/2006/main"/>
  </p:clrMapOvr>
</p:sld>
</file>