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6ad67f4692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e5a95aaf4436d"/>
  </p:sldMasterIdLst>
  <p:sldIdLst>
    <p:sldId xmlns:r="http://schemas.openxmlformats.org/officeDocument/2006/relationships" id="256" r:id="Re6218823910d43b9"/>
    <p:sldId xmlns:r="http://schemas.openxmlformats.org/officeDocument/2006/relationships" id="257" r:id="Re0dcc61c4cc04fea"/>
    <p:sldId xmlns:r="http://schemas.openxmlformats.org/officeDocument/2006/relationships" id="258" r:id="Rd465ff63c4c64b4d"/>
    <p:sldId xmlns:r="http://schemas.openxmlformats.org/officeDocument/2006/relationships" id="259" r:id="R8355b756fb9a4055"/>
    <p:sldId xmlns:r="http://schemas.openxmlformats.org/officeDocument/2006/relationships" id="260" r:id="R396416c9dbb744a1"/>
    <p:sldId xmlns:r="http://schemas.openxmlformats.org/officeDocument/2006/relationships" id="261" r:id="R897c3ccca4744824"/>
    <p:sldId xmlns:r="http://schemas.openxmlformats.org/officeDocument/2006/relationships" id="262" r:id="R1c20662a528441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e5a95aaf4436d" /><Relationship Type="http://schemas.openxmlformats.org/officeDocument/2006/relationships/slide" Target="/ppt/slides/slide1.xml" Id="Re6218823910d43b9" /><Relationship Type="http://schemas.openxmlformats.org/officeDocument/2006/relationships/slide" Target="/ppt/slides/slide2.xml" Id="Re0dcc61c4cc04fea" /><Relationship Type="http://schemas.openxmlformats.org/officeDocument/2006/relationships/slide" Target="/ppt/slides/slide3.xml" Id="Rd465ff63c4c64b4d" /><Relationship Type="http://schemas.openxmlformats.org/officeDocument/2006/relationships/slide" Target="/ppt/slides/slide4.xml" Id="R8355b756fb9a4055" /><Relationship Type="http://schemas.openxmlformats.org/officeDocument/2006/relationships/slide" Target="/ppt/slides/slide5.xml" Id="R396416c9dbb744a1" /><Relationship Type="http://schemas.openxmlformats.org/officeDocument/2006/relationships/slide" Target="/ppt/slides/slide6.xml" Id="R897c3ccca4744824" /><Relationship Type="http://schemas.openxmlformats.org/officeDocument/2006/relationships/slide" Target="/ppt/slides/slide7.xml" Id="R1c20662a528441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58de3c48246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c53b678d04aad" /><Relationship Type="http://schemas.openxmlformats.org/officeDocument/2006/relationships/theme" Target="/ppt/slideMasters/theme/theme1.xml" Id="Rad3a6becdb7f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5c53b678d0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a8f4379e044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6d608e20f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88f031ef84d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39d4a396d4f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68c077a884d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c3cbb408f45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a838f698344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OFTEDAHLS AUTO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OFTEDAHLS AUTO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OFTEDAHLS AUTO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OFTEDAHLS AUTO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OFTEDAHLS AUTO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OFTEDAHLS AUTO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10 715 010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12 396 210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OFTEDAHLS AUTO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JOHAN OFTEDAHL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CATRINE OFTEDAHL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OFTEDAHL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OFTEDAHLS AUTO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Vinjes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OFTEDAHLS AUTO HOLDING AS</a:t>
            </a:r>
          </a:p>
        </p:txBody>
      </p:sp>
    </p:spTree>
  </p:cSld>
  <p:clrMapOvr>
    <a:masterClrMapping xmlns:a="http://schemas.openxmlformats.org/drawingml/2006/main"/>
  </p:clrMapOvr>
</p:sld>
</file>