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b02f720e2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0e79d30544d33"/>
  </p:sldMasterIdLst>
  <p:sldIdLst>
    <p:sldId xmlns:r="http://schemas.openxmlformats.org/officeDocument/2006/relationships" id="256" r:id="Rde4681970118472d"/>
    <p:sldId xmlns:r="http://schemas.openxmlformats.org/officeDocument/2006/relationships" id="257" r:id="Raff93774148f401d"/>
    <p:sldId xmlns:r="http://schemas.openxmlformats.org/officeDocument/2006/relationships" id="258" r:id="R8f2a9977de034200"/>
    <p:sldId xmlns:r="http://schemas.openxmlformats.org/officeDocument/2006/relationships" id="259" r:id="R8f8683d11f6e4ed6"/>
    <p:sldId xmlns:r="http://schemas.openxmlformats.org/officeDocument/2006/relationships" id="260" r:id="Ra5f73b26c4e64d51"/>
    <p:sldId xmlns:r="http://schemas.openxmlformats.org/officeDocument/2006/relationships" id="261" r:id="R6d98deb46bcd47fd"/>
    <p:sldId xmlns:r="http://schemas.openxmlformats.org/officeDocument/2006/relationships" id="262" r:id="Re1c47be778b7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0e79d30544d33" /><Relationship Type="http://schemas.openxmlformats.org/officeDocument/2006/relationships/slide" Target="/ppt/slides/slide1.xml" Id="Rde4681970118472d" /><Relationship Type="http://schemas.openxmlformats.org/officeDocument/2006/relationships/slide" Target="/ppt/slides/slide2.xml" Id="Raff93774148f401d" /><Relationship Type="http://schemas.openxmlformats.org/officeDocument/2006/relationships/slide" Target="/ppt/slides/slide3.xml" Id="R8f2a9977de034200" /><Relationship Type="http://schemas.openxmlformats.org/officeDocument/2006/relationships/slide" Target="/ppt/slides/slide4.xml" Id="R8f8683d11f6e4ed6" /><Relationship Type="http://schemas.openxmlformats.org/officeDocument/2006/relationships/slide" Target="/ppt/slides/slide5.xml" Id="Ra5f73b26c4e64d51" /><Relationship Type="http://schemas.openxmlformats.org/officeDocument/2006/relationships/slide" Target="/ppt/slides/slide6.xml" Id="R6d98deb46bcd47fd" /><Relationship Type="http://schemas.openxmlformats.org/officeDocument/2006/relationships/slide" Target="/ppt/slides/slide7.xml" Id="Re1c47be778b7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830535cc042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e603516e44020" /><Relationship Type="http://schemas.openxmlformats.org/officeDocument/2006/relationships/theme" Target="/ppt/slideMasters/theme/theme1.xml" Id="Rf26948562133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e603516e4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833167224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dc7725768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1a81aac1c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7f370aa4a4c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00cfd87bb47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5c0f2c04b40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f8beaa687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6 404 009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23 665 957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24 781 690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EIKRE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EIKRE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Erik Eikre, Granly, Ulsåk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 AS</a:t>
            </a:r>
          </a:p>
        </p:txBody>
      </p:sp>
    </p:spTree>
  </p:cSld>
  <p:clrMapOvr>
    <a:masterClrMapping xmlns:a="http://schemas.openxmlformats.org/drawingml/2006/main"/>
  </p:clrMapOvr>
</p:sld>
</file>