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5839c503b54d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de6d90e5974a0d"/>
  </p:sldMasterIdLst>
  <p:sldIdLst>
    <p:sldId xmlns:r="http://schemas.openxmlformats.org/officeDocument/2006/relationships" id="256" r:id="R9196e65343154a81"/>
    <p:sldId xmlns:r="http://schemas.openxmlformats.org/officeDocument/2006/relationships" id="257" r:id="Rbf7ed25ca8d549a6"/>
    <p:sldId xmlns:r="http://schemas.openxmlformats.org/officeDocument/2006/relationships" id="258" r:id="R8512ea0ba9bd4fd0"/>
    <p:sldId xmlns:r="http://schemas.openxmlformats.org/officeDocument/2006/relationships" id="259" r:id="R349f3f1f6b714e88"/>
    <p:sldId xmlns:r="http://schemas.openxmlformats.org/officeDocument/2006/relationships" id="260" r:id="R7fb580153d7e4ccf"/>
    <p:sldId xmlns:r="http://schemas.openxmlformats.org/officeDocument/2006/relationships" id="261" r:id="R6081d1271b014d52"/>
    <p:sldId xmlns:r="http://schemas.openxmlformats.org/officeDocument/2006/relationships" id="262" r:id="Rcc9c921da0434d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de6d90e5974a0d" /><Relationship Type="http://schemas.openxmlformats.org/officeDocument/2006/relationships/slide" Target="/ppt/slides/slide1.xml" Id="R9196e65343154a81" /><Relationship Type="http://schemas.openxmlformats.org/officeDocument/2006/relationships/slide" Target="/ppt/slides/slide2.xml" Id="Rbf7ed25ca8d549a6" /><Relationship Type="http://schemas.openxmlformats.org/officeDocument/2006/relationships/slide" Target="/ppt/slides/slide3.xml" Id="R8512ea0ba9bd4fd0" /><Relationship Type="http://schemas.openxmlformats.org/officeDocument/2006/relationships/slide" Target="/ppt/slides/slide4.xml" Id="R349f3f1f6b714e88" /><Relationship Type="http://schemas.openxmlformats.org/officeDocument/2006/relationships/slide" Target="/ppt/slides/slide5.xml" Id="R7fb580153d7e4ccf" /><Relationship Type="http://schemas.openxmlformats.org/officeDocument/2006/relationships/slide" Target="/ppt/slides/slide6.xml" Id="R6081d1271b014d52" /><Relationship Type="http://schemas.openxmlformats.org/officeDocument/2006/relationships/slide" Target="/ppt/slides/slide7.xml" Id="Rcc9c921da0434d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3c2869927d43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3923bab8c476f" /><Relationship Type="http://schemas.openxmlformats.org/officeDocument/2006/relationships/theme" Target="/ppt/slideMasters/theme/theme1.xml" Id="R2592a29ab2764a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23923bab8c47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7c48f90b547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307b7b91241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211b0c15c45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16f1b46e240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2386be0fb40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bfafa236b44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295fe7c004b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PISON AS ble etablert [år] og holder til i Leinøy.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2 751 922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17 910 207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20 644 494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SÆVIK PER ROLF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Rimøy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6094 Leinøy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08 09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988 968 617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PISON AS</a:t>
            </a:r>
          </a:p>
        </p:txBody>
      </p:sp>
    </p:spTree>
  </p:cSld>
  <p:clrMapOvr>
    <a:masterClrMapping xmlns:a="http://schemas.openxmlformats.org/drawingml/2006/main"/>
  </p:clrMapOvr>
</p:sld>
</file>