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bbf52a8ce48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d0ef03ea9f4d82"/>
  </p:sldMasterIdLst>
  <p:sldIdLst>
    <p:sldId xmlns:r="http://schemas.openxmlformats.org/officeDocument/2006/relationships" id="256" r:id="Rcafc25c07b274c45"/>
    <p:sldId xmlns:r="http://schemas.openxmlformats.org/officeDocument/2006/relationships" id="257" r:id="Ref230192129f4697"/>
    <p:sldId xmlns:r="http://schemas.openxmlformats.org/officeDocument/2006/relationships" id="258" r:id="Rf0b3d6c117244996"/>
    <p:sldId xmlns:r="http://schemas.openxmlformats.org/officeDocument/2006/relationships" id="259" r:id="Rf8b3e9a9dba6466d"/>
    <p:sldId xmlns:r="http://schemas.openxmlformats.org/officeDocument/2006/relationships" id="260" r:id="R43d52b413269400b"/>
    <p:sldId xmlns:r="http://schemas.openxmlformats.org/officeDocument/2006/relationships" id="261" r:id="Rd5533b82b33c4253"/>
    <p:sldId xmlns:r="http://schemas.openxmlformats.org/officeDocument/2006/relationships" id="262" r:id="R0708b4d088c64b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0ef03ea9f4d82" /><Relationship Type="http://schemas.openxmlformats.org/officeDocument/2006/relationships/slide" Target="/ppt/slides/slide1.xml" Id="Rcafc25c07b274c45" /><Relationship Type="http://schemas.openxmlformats.org/officeDocument/2006/relationships/slide" Target="/ppt/slides/slide2.xml" Id="Ref230192129f4697" /><Relationship Type="http://schemas.openxmlformats.org/officeDocument/2006/relationships/slide" Target="/ppt/slides/slide3.xml" Id="Rf0b3d6c117244996" /><Relationship Type="http://schemas.openxmlformats.org/officeDocument/2006/relationships/slide" Target="/ppt/slides/slide4.xml" Id="Rf8b3e9a9dba6466d" /><Relationship Type="http://schemas.openxmlformats.org/officeDocument/2006/relationships/slide" Target="/ppt/slides/slide5.xml" Id="R43d52b413269400b" /><Relationship Type="http://schemas.openxmlformats.org/officeDocument/2006/relationships/slide" Target="/ppt/slides/slide6.xml" Id="Rd5533b82b33c4253" /><Relationship Type="http://schemas.openxmlformats.org/officeDocument/2006/relationships/slide" Target="/ppt/slides/slide7.xml" Id="R0708b4d088c64b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4df45782e94a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72c0bae1d49a0" /><Relationship Type="http://schemas.openxmlformats.org/officeDocument/2006/relationships/theme" Target="/ppt/slideMasters/theme/theme1.xml" Id="R1a7be07d725a4d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72c0bae1d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dddec1142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f0fb210a2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07b50e3e3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429d99c5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3424f7a674b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b1f19ab5c48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9ff0244bc42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SØRKAPITAL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2 387 799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FORMIDABLE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29 09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988 968 447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SØRKAPITAL AS</a:t>
            </a:r>
          </a:p>
        </p:txBody>
      </p:sp>
    </p:spTree>
  </p:cSld>
  <p:clrMapOvr>
    <a:masterClrMapping xmlns:a="http://schemas.openxmlformats.org/drawingml/2006/main"/>
  </p:clrMapOvr>
</p:sld>
</file>