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eebd9191ec48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dbb84acf740a4"/>
  </p:sldMasterIdLst>
  <p:sldIdLst>
    <p:sldId xmlns:r="http://schemas.openxmlformats.org/officeDocument/2006/relationships" id="256" r:id="R6701b89953b44972"/>
    <p:sldId xmlns:r="http://schemas.openxmlformats.org/officeDocument/2006/relationships" id="257" r:id="Rcdcfbebee9554c7f"/>
    <p:sldId xmlns:r="http://schemas.openxmlformats.org/officeDocument/2006/relationships" id="258" r:id="R6c10157080b741b4"/>
    <p:sldId xmlns:r="http://schemas.openxmlformats.org/officeDocument/2006/relationships" id="259" r:id="R49360e0346614c30"/>
    <p:sldId xmlns:r="http://schemas.openxmlformats.org/officeDocument/2006/relationships" id="260" r:id="R9ea99f1544dd4dd4"/>
    <p:sldId xmlns:r="http://schemas.openxmlformats.org/officeDocument/2006/relationships" id="261" r:id="Rbd039f3e96bf4e93"/>
    <p:sldId xmlns:r="http://schemas.openxmlformats.org/officeDocument/2006/relationships" id="262" r:id="R71236f4dee22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dbb84acf740a4" /><Relationship Type="http://schemas.openxmlformats.org/officeDocument/2006/relationships/slide" Target="/ppt/slides/slide1.xml" Id="R6701b89953b44972" /><Relationship Type="http://schemas.openxmlformats.org/officeDocument/2006/relationships/slide" Target="/ppt/slides/slide2.xml" Id="Rcdcfbebee9554c7f" /><Relationship Type="http://schemas.openxmlformats.org/officeDocument/2006/relationships/slide" Target="/ppt/slides/slide3.xml" Id="R6c10157080b741b4" /><Relationship Type="http://schemas.openxmlformats.org/officeDocument/2006/relationships/slide" Target="/ppt/slides/slide4.xml" Id="R49360e0346614c30" /><Relationship Type="http://schemas.openxmlformats.org/officeDocument/2006/relationships/slide" Target="/ppt/slides/slide5.xml" Id="R9ea99f1544dd4dd4" /><Relationship Type="http://schemas.openxmlformats.org/officeDocument/2006/relationships/slide" Target="/ppt/slides/slide6.xml" Id="Rbd039f3e96bf4e93" /><Relationship Type="http://schemas.openxmlformats.org/officeDocument/2006/relationships/slide" Target="/ppt/slides/slide7.xml" Id="R71236f4dee22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bff7bbccd4d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3b2e18aa0489e" /><Relationship Type="http://schemas.openxmlformats.org/officeDocument/2006/relationships/theme" Target="/ppt/slideMasters/theme/theme1.xml" Id="Rfa5ccb1c747145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3b2e18aa048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3561c68004f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8dd5121943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49e6ef823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62bdf99ca46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3e1285f6f40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7fea7554144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d6460801b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LINDANGER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LINDANGER MASKIN AS ble etablert [år] og holder til i Rennesøy.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31 872 575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370 132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10 247 921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17 883 599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Stoggdalsveien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4150 Rennesøy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72 36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bjorn@lindanger-maskin.no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988 967 416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LINDANGER MASKIN AS</a:t>
            </a:r>
          </a:p>
        </p:txBody>
      </p:sp>
    </p:spTree>
  </p:cSld>
  <p:clrMapOvr>
    <a:masterClrMapping xmlns:a="http://schemas.openxmlformats.org/drawingml/2006/main"/>
  </p:clrMapOvr>
</p:sld>
</file>