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f2db16ab04e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6f13120a647fb"/>
  </p:sldMasterIdLst>
  <p:sldIdLst>
    <p:sldId xmlns:r="http://schemas.openxmlformats.org/officeDocument/2006/relationships" id="256" r:id="Rce0b0f2108c343ee"/>
    <p:sldId xmlns:r="http://schemas.openxmlformats.org/officeDocument/2006/relationships" id="257" r:id="Rbc8b72886c864f63"/>
    <p:sldId xmlns:r="http://schemas.openxmlformats.org/officeDocument/2006/relationships" id="258" r:id="Rdf8393dd0ce04b7a"/>
    <p:sldId xmlns:r="http://schemas.openxmlformats.org/officeDocument/2006/relationships" id="259" r:id="R302561ec8f93427d"/>
    <p:sldId xmlns:r="http://schemas.openxmlformats.org/officeDocument/2006/relationships" id="260" r:id="R04fe3504aa5a43cf"/>
    <p:sldId xmlns:r="http://schemas.openxmlformats.org/officeDocument/2006/relationships" id="261" r:id="Rc03a8b66fdd947d8"/>
    <p:sldId xmlns:r="http://schemas.openxmlformats.org/officeDocument/2006/relationships" id="262" r:id="R2a1b10cfe93d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6f13120a647fb" /><Relationship Type="http://schemas.openxmlformats.org/officeDocument/2006/relationships/slide" Target="/ppt/slides/slide1.xml" Id="Rce0b0f2108c343ee" /><Relationship Type="http://schemas.openxmlformats.org/officeDocument/2006/relationships/slide" Target="/ppt/slides/slide2.xml" Id="Rbc8b72886c864f63" /><Relationship Type="http://schemas.openxmlformats.org/officeDocument/2006/relationships/slide" Target="/ppt/slides/slide3.xml" Id="Rdf8393dd0ce04b7a" /><Relationship Type="http://schemas.openxmlformats.org/officeDocument/2006/relationships/slide" Target="/ppt/slides/slide4.xml" Id="R302561ec8f93427d" /><Relationship Type="http://schemas.openxmlformats.org/officeDocument/2006/relationships/slide" Target="/ppt/slides/slide5.xml" Id="R04fe3504aa5a43cf" /><Relationship Type="http://schemas.openxmlformats.org/officeDocument/2006/relationships/slide" Target="/ppt/slides/slide6.xml" Id="Rc03a8b66fdd947d8" /><Relationship Type="http://schemas.openxmlformats.org/officeDocument/2006/relationships/slide" Target="/ppt/slides/slide7.xml" Id="R2a1b10cfe93d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ff3c07812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f8e559ce4cfb" /><Relationship Type="http://schemas.openxmlformats.org/officeDocument/2006/relationships/theme" Target="/ppt/slideMasters/theme/theme1.xml" Id="Rbd0c88f090774a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4f8e559ce4c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54b025e68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cab8e47384e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0be61db8d4b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d96d26160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c8cf174e0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9341e30e243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1403f9979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HEMRE HOLDING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7 924 467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−2 529 582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14 808 374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16 877 238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HEMRE BJARNE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Langhaugen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988 967 203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HEMRE HOLDING AS</a:t>
            </a:r>
          </a:p>
        </p:txBody>
      </p:sp>
    </p:spTree>
  </p:cSld>
  <p:clrMapOvr>
    <a:masterClrMapping xmlns:a="http://schemas.openxmlformats.org/drawingml/2006/main"/>
  </p:clrMapOvr>
</p:sld>
</file>