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deca9c498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1efea35b6243f0"/>
  </p:sldMasterIdLst>
  <p:sldIdLst>
    <p:sldId xmlns:r="http://schemas.openxmlformats.org/officeDocument/2006/relationships" id="256" r:id="R53a2d4bf9d494365"/>
    <p:sldId xmlns:r="http://schemas.openxmlformats.org/officeDocument/2006/relationships" id="257" r:id="R86f0a0a6818a4bd4"/>
    <p:sldId xmlns:r="http://schemas.openxmlformats.org/officeDocument/2006/relationships" id="258" r:id="R06a6b40771684f19"/>
    <p:sldId xmlns:r="http://schemas.openxmlformats.org/officeDocument/2006/relationships" id="259" r:id="R8279e8233159435c"/>
    <p:sldId xmlns:r="http://schemas.openxmlformats.org/officeDocument/2006/relationships" id="260" r:id="Rf88eb4b43f644d53"/>
    <p:sldId xmlns:r="http://schemas.openxmlformats.org/officeDocument/2006/relationships" id="261" r:id="Rd4df59cac1f34581"/>
    <p:sldId xmlns:r="http://schemas.openxmlformats.org/officeDocument/2006/relationships" id="262" r:id="R63322c90ba1a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efea35b6243f0" /><Relationship Type="http://schemas.openxmlformats.org/officeDocument/2006/relationships/slide" Target="/ppt/slides/slide1.xml" Id="R53a2d4bf9d494365" /><Relationship Type="http://schemas.openxmlformats.org/officeDocument/2006/relationships/slide" Target="/ppt/slides/slide2.xml" Id="R86f0a0a6818a4bd4" /><Relationship Type="http://schemas.openxmlformats.org/officeDocument/2006/relationships/slide" Target="/ppt/slides/slide3.xml" Id="R06a6b40771684f19" /><Relationship Type="http://schemas.openxmlformats.org/officeDocument/2006/relationships/slide" Target="/ppt/slides/slide4.xml" Id="R8279e8233159435c" /><Relationship Type="http://schemas.openxmlformats.org/officeDocument/2006/relationships/slide" Target="/ppt/slides/slide5.xml" Id="Rf88eb4b43f644d53" /><Relationship Type="http://schemas.openxmlformats.org/officeDocument/2006/relationships/slide" Target="/ppt/slides/slide6.xml" Id="Rd4df59cac1f34581" /><Relationship Type="http://schemas.openxmlformats.org/officeDocument/2006/relationships/slide" Target="/ppt/slides/slide7.xml" Id="R63322c90ba1a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e9b8754f7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54ea2dc674692" /><Relationship Type="http://schemas.openxmlformats.org/officeDocument/2006/relationships/theme" Target="/ppt/slideMasters/theme/theme1.xml" Id="Rbac7735204a1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54ea2dc67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b1683b923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f2ec7142e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110a9728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588951db42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3effbedb6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f4b1fa21e45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345e17218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 INVEST AS ble etablert [år] og holder til i Innfjorden.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11 883 182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ARNHILD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6315 Innfjorden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22 82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988 965 324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 INVEST AS</a:t>
            </a:r>
          </a:p>
        </p:txBody>
      </p:sp>
    </p:spTree>
  </p:cSld>
  <p:clrMapOvr>
    <a:masterClrMapping xmlns:a="http://schemas.openxmlformats.org/drawingml/2006/main"/>
  </p:clrMapOvr>
</p:sld>
</file>