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d0e8889e56347f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0aea61ba74b46a1"/>
  </p:sldMasterIdLst>
  <p:sldIdLst>
    <p:sldId xmlns:r="http://schemas.openxmlformats.org/officeDocument/2006/relationships" id="256" r:id="R8bf5191ebdc64ca6"/>
    <p:sldId xmlns:r="http://schemas.openxmlformats.org/officeDocument/2006/relationships" id="257" r:id="R18dbaca7bd5040b3"/>
    <p:sldId xmlns:r="http://schemas.openxmlformats.org/officeDocument/2006/relationships" id="258" r:id="R1f0dae5785cb4fe9"/>
    <p:sldId xmlns:r="http://schemas.openxmlformats.org/officeDocument/2006/relationships" id="259" r:id="R10a737d0de7c4ce8"/>
    <p:sldId xmlns:r="http://schemas.openxmlformats.org/officeDocument/2006/relationships" id="260" r:id="Rf1420755803345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aea61ba74b46a1" /><Relationship Type="http://schemas.openxmlformats.org/officeDocument/2006/relationships/slide" Target="/ppt/slides/slide1.xml" Id="R8bf5191ebdc64ca6" /><Relationship Type="http://schemas.openxmlformats.org/officeDocument/2006/relationships/slide" Target="/ppt/slides/slide2.xml" Id="R18dbaca7bd5040b3" /><Relationship Type="http://schemas.openxmlformats.org/officeDocument/2006/relationships/slide" Target="/ppt/slides/slide3.xml" Id="R1f0dae5785cb4fe9" /><Relationship Type="http://schemas.openxmlformats.org/officeDocument/2006/relationships/slide" Target="/ppt/slides/slide4.xml" Id="R10a737d0de7c4ce8" /><Relationship Type="http://schemas.openxmlformats.org/officeDocument/2006/relationships/slide" Target="/ppt/slides/slide5.xml" Id="Rf1420755803345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3e28bb43e04b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d0d5f974da4fb1" /><Relationship Type="http://schemas.openxmlformats.org/officeDocument/2006/relationships/theme" Target="/ppt/slideMasters/theme/theme1.xml" Id="Rea3ba35ea7f74de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7d0d5f974da4fb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f0bdfb76cd40c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0b909b1033475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82990ccf4c428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13dfdbc4f4480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2fdd722bdc406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THE FIELD GROUP HOLDING (TFG)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FIELD GROUP HOLDING (TFG)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THE FIELD GROUP HOLDING (TFG)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FIELD GROUP HOLDING (TFG)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FIELD GROUP HOLDING (TFG)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FIELD GROUP HOLDING (TFG)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988 965 189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FIELD GROUP HOLDING (TFG) AS</a:t>
            </a:r>
          </a:p>
        </p:txBody>
      </p:sp>
    </p:spTree>
  </p:cSld>
  <p:clrMapOvr>
    <a:masterClrMapping xmlns:a="http://schemas.openxmlformats.org/drawingml/2006/main"/>
  </p:clrMapOvr>
</p:sld>
</file>