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40621a2b9049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f00c5194a842ec"/>
  </p:sldMasterIdLst>
  <p:sldIdLst>
    <p:sldId xmlns:r="http://schemas.openxmlformats.org/officeDocument/2006/relationships" id="256" r:id="R756ffdaac48b4e63"/>
    <p:sldId xmlns:r="http://schemas.openxmlformats.org/officeDocument/2006/relationships" id="257" r:id="R6f2fd72b29c24ee2"/>
    <p:sldId xmlns:r="http://schemas.openxmlformats.org/officeDocument/2006/relationships" id="258" r:id="R0d8a6af39d56415c"/>
    <p:sldId xmlns:r="http://schemas.openxmlformats.org/officeDocument/2006/relationships" id="259" r:id="Rc537228755724f11"/>
    <p:sldId xmlns:r="http://schemas.openxmlformats.org/officeDocument/2006/relationships" id="260" r:id="R674d3d7cf4744374"/>
    <p:sldId xmlns:r="http://schemas.openxmlformats.org/officeDocument/2006/relationships" id="261" r:id="Rde8aa6942d5b48d5"/>
    <p:sldId xmlns:r="http://schemas.openxmlformats.org/officeDocument/2006/relationships" id="262" r:id="R2c57eab885b245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f00c5194a842ec" /><Relationship Type="http://schemas.openxmlformats.org/officeDocument/2006/relationships/slide" Target="/ppt/slides/slide1.xml" Id="R756ffdaac48b4e63" /><Relationship Type="http://schemas.openxmlformats.org/officeDocument/2006/relationships/slide" Target="/ppt/slides/slide2.xml" Id="R6f2fd72b29c24ee2" /><Relationship Type="http://schemas.openxmlformats.org/officeDocument/2006/relationships/slide" Target="/ppt/slides/slide3.xml" Id="R0d8a6af39d56415c" /><Relationship Type="http://schemas.openxmlformats.org/officeDocument/2006/relationships/slide" Target="/ppt/slides/slide4.xml" Id="Rc537228755724f11" /><Relationship Type="http://schemas.openxmlformats.org/officeDocument/2006/relationships/slide" Target="/ppt/slides/slide5.xml" Id="R674d3d7cf4744374" /><Relationship Type="http://schemas.openxmlformats.org/officeDocument/2006/relationships/slide" Target="/ppt/slides/slide6.xml" Id="Rde8aa6942d5b48d5" /><Relationship Type="http://schemas.openxmlformats.org/officeDocument/2006/relationships/slide" Target="/ppt/slides/slide7.xml" Id="R2c57eab885b245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1f2fb8316a4a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6ea8ff87d4382" /><Relationship Type="http://schemas.openxmlformats.org/officeDocument/2006/relationships/theme" Target="/ppt/slideMasters/theme/theme1.xml" Id="Rc5f7f725e1bb48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76ea8ff87d43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ea159f7484b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87d2b933340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b8d7bbb424e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7ef5ed7834d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485da978e4e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d20afdf934b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10019dd2f48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 STAFF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STAFF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STAFF HOLDING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STAFF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STAFF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STAFF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1 160 420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1 164 920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STAFF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STAFF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STAFF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04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988 964 840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 STAFF HOLDING AS</a:t>
            </a:r>
          </a:p>
        </p:txBody>
      </p:sp>
    </p:spTree>
  </p:cSld>
  <p:clrMapOvr>
    <a:masterClrMapping xmlns:a="http://schemas.openxmlformats.org/drawingml/2006/main"/>
  </p:clrMapOvr>
</p:sld>
</file>