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aed5ce7e374f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6337c4bab4731"/>
  </p:sldMasterIdLst>
  <p:sldIdLst>
    <p:sldId xmlns:r="http://schemas.openxmlformats.org/officeDocument/2006/relationships" id="256" r:id="R999defc55372433f"/>
    <p:sldId xmlns:r="http://schemas.openxmlformats.org/officeDocument/2006/relationships" id="257" r:id="Rd67a7f5301ae4af6"/>
    <p:sldId xmlns:r="http://schemas.openxmlformats.org/officeDocument/2006/relationships" id="258" r:id="Rc6889683fbf8423a"/>
    <p:sldId xmlns:r="http://schemas.openxmlformats.org/officeDocument/2006/relationships" id="259" r:id="R1e358ee19b09401d"/>
    <p:sldId xmlns:r="http://schemas.openxmlformats.org/officeDocument/2006/relationships" id="260" r:id="Ra93f32daaf2b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6337c4bab4731" /><Relationship Type="http://schemas.openxmlformats.org/officeDocument/2006/relationships/slide" Target="/ppt/slides/slide1.xml" Id="R999defc55372433f" /><Relationship Type="http://schemas.openxmlformats.org/officeDocument/2006/relationships/slide" Target="/ppt/slides/slide2.xml" Id="Rd67a7f5301ae4af6" /><Relationship Type="http://schemas.openxmlformats.org/officeDocument/2006/relationships/slide" Target="/ppt/slides/slide3.xml" Id="Rc6889683fbf8423a" /><Relationship Type="http://schemas.openxmlformats.org/officeDocument/2006/relationships/slide" Target="/ppt/slides/slide4.xml" Id="R1e358ee19b09401d" /><Relationship Type="http://schemas.openxmlformats.org/officeDocument/2006/relationships/slide" Target="/ppt/slides/slide5.xml" Id="Ra93f32daaf2b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b925870d5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4be4b2e304093" /><Relationship Type="http://schemas.openxmlformats.org/officeDocument/2006/relationships/theme" Target="/ppt/slideMasters/theme/theme1.xml" Id="Ra3c9187d8f7e45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44be4b2e3040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612c09baa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49ab94f1a4e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98d2c603c4c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ee10c77c846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92371046643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VOKUS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VOKUS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988 960 209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VOKUS AS</a:t>
            </a:r>
          </a:p>
        </p:txBody>
      </p:sp>
    </p:spTree>
  </p:cSld>
  <p:clrMapOvr>
    <a:masterClrMapping xmlns:a="http://schemas.openxmlformats.org/drawingml/2006/main"/>
  </p:clrMapOvr>
</p:sld>
</file>