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200366264541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713909fe1642e9"/>
  </p:sldMasterIdLst>
  <p:sldIdLst>
    <p:sldId xmlns:r="http://schemas.openxmlformats.org/officeDocument/2006/relationships" id="256" r:id="R157752310cf24a72"/>
    <p:sldId xmlns:r="http://schemas.openxmlformats.org/officeDocument/2006/relationships" id="257" r:id="R19be85de7a154765"/>
    <p:sldId xmlns:r="http://schemas.openxmlformats.org/officeDocument/2006/relationships" id="258" r:id="R9ef4f5a4f2c04983"/>
    <p:sldId xmlns:r="http://schemas.openxmlformats.org/officeDocument/2006/relationships" id="259" r:id="R4bed8970e483493a"/>
    <p:sldId xmlns:r="http://schemas.openxmlformats.org/officeDocument/2006/relationships" id="260" r:id="R0c7c330e15c44d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713909fe1642e9" /><Relationship Type="http://schemas.openxmlformats.org/officeDocument/2006/relationships/slide" Target="/ppt/slides/slide1.xml" Id="R157752310cf24a72" /><Relationship Type="http://schemas.openxmlformats.org/officeDocument/2006/relationships/slide" Target="/ppt/slides/slide2.xml" Id="R19be85de7a154765" /><Relationship Type="http://schemas.openxmlformats.org/officeDocument/2006/relationships/slide" Target="/ppt/slides/slide3.xml" Id="R9ef4f5a4f2c04983" /><Relationship Type="http://schemas.openxmlformats.org/officeDocument/2006/relationships/slide" Target="/ppt/slides/slide4.xml" Id="R4bed8970e483493a" /><Relationship Type="http://schemas.openxmlformats.org/officeDocument/2006/relationships/slide" Target="/ppt/slides/slide5.xml" Id="R0c7c330e15c44d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0ed52399714a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365c3208a403d" /><Relationship Type="http://schemas.openxmlformats.org/officeDocument/2006/relationships/theme" Target="/ppt/slideMasters/theme/theme1.xml" Id="R86aa6292420a4a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e365c3208a40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b2d2b23404e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53974cd0044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f9f1ec0ca45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8042da1a04f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f8c4782d54a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LEITUR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988 958 581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LEITUR AS</a:t>
            </a:r>
          </a:p>
        </p:txBody>
      </p:sp>
    </p:spTree>
  </p:cSld>
  <p:clrMapOvr>
    <a:masterClrMapping xmlns:a="http://schemas.openxmlformats.org/drawingml/2006/main"/>
  </p:clrMapOvr>
</p:sld>
</file>