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48325868640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07a59194404dca"/>
  </p:sldMasterIdLst>
  <p:sldIdLst>
    <p:sldId xmlns:r="http://schemas.openxmlformats.org/officeDocument/2006/relationships" id="256" r:id="R53e0303c6ddc4af9"/>
    <p:sldId xmlns:r="http://schemas.openxmlformats.org/officeDocument/2006/relationships" id="257" r:id="R0c9530719cf94e8f"/>
    <p:sldId xmlns:r="http://schemas.openxmlformats.org/officeDocument/2006/relationships" id="258" r:id="Rdbe22bd658f740d6"/>
    <p:sldId xmlns:r="http://schemas.openxmlformats.org/officeDocument/2006/relationships" id="259" r:id="R745ed7e1a1104434"/>
    <p:sldId xmlns:r="http://schemas.openxmlformats.org/officeDocument/2006/relationships" id="260" r:id="Rb877e0f799c74d0d"/>
    <p:sldId xmlns:r="http://schemas.openxmlformats.org/officeDocument/2006/relationships" id="261" r:id="Rd476cac9fc434629"/>
    <p:sldId xmlns:r="http://schemas.openxmlformats.org/officeDocument/2006/relationships" id="262" r:id="Rae9231eb102348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7a59194404dca" /><Relationship Type="http://schemas.openxmlformats.org/officeDocument/2006/relationships/slide" Target="/ppt/slides/slide1.xml" Id="R53e0303c6ddc4af9" /><Relationship Type="http://schemas.openxmlformats.org/officeDocument/2006/relationships/slide" Target="/ppt/slides/slide2.xml" Id="R0c9530719cf94e8f" /><Relationship Type="http://schemas.openxmlformats.org/officeDocument/2006/relationships/slide" Target="/ppt/slides/slide3.xml" Id="Rdbe22bd658f740d6" /><Relationship Type="http://schemas.openxmlformats.org/officeDocument/2006/relationships/slide" Target="/ppt/slides/slide4.xml" Id="R745ed7e1a1104434" /><Relationship Type="http://schemas.openxmlformats.org/officeDocument/2006/relationships/slide" Target="/ppt/slides/slide5.xml" Id="Rb877e0f799c74d0d" /><Relationship Type="http://schemas.openxmlformats.org/officeDocument/2006/relationships/slide" Target="/ppt/slides/slide6.xml" Id="Rd476cac9fc434629" /><Relationship Type="http://schemas.openxmlformats.org/officeDocument/2006/relationships/slide" Target="/ppt/slides/slide7.xml" Id="Rae9231eb102348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4c009a0a4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316826ae04d69" /><Relationship Type="http://schemas.openxmlformats.org/officeDocument/2006/relationships/theme" Target="/ppt/slideMasters/theme/theme1.xml" Id="R9ea4ac24bd44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9316826ae04d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b4ef7ebe4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038735b1e4a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853ab339b4c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a4c4ebdd24a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f177c72bf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6b56d0f68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82421a7f4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HOLDING AS ble etablert [år] og holder til i Bønes.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9 384 806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9 632 946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Rogges vei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5155 Bønes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bjorn@scandiesel.no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BS HOLDING AS</a:t>
            </a:r>
          </a:p>
        </p:txBody>
      </p:sp>
    </p:spTree>
  </p:cSld>
  <p:clrMapOvr>
    <a:masterClrMapping xmlns:a="http://schemas.openxmlformats.org/drawingml/2006/main"/>
  </p:clrMapOvr>
</p:sld>
</file>