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f3358407cd8439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f85097574304381"/>
  </p:sldMasterIdLst>
  <p:sldIdLst>
    <p:sldId xmlns:r="http://schemas.openxmlformats.org/officeDocument/2006/relationships" id="256" r:id="Rd3bffa0bb7504779"/>
    <p:sldId xmlns:r="http://schemas.openxmlformats.org/officeDocument/2006/relationships" id="257" r:id="R56bda6502bad4666"/>
    <p:sldId xmlns:r="http://schemas.openxmlformats.org/officeDocument/2006/relationships" id="258" r:id="Ra8d559f07152422c"/>
    <p:sldId xmlns:r="http://schemas.openxmlformats.org/officeDocument/2006/relationships" id="259" r:id="R58c1a97aa11c429d"/>
    <p:sldId xmlns:r="http://schemas.openxmlformats.org/officeDocument/2006/relationships" id="260" r:id="Rf1203194c9cc400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85097574304381" /><Relationship Type="http://schemas.openxmlformats.org/officeDocument/2006/relationships/slide" Target="/ppt/slides/slide1.xml" Id="Rd3bffa0bb7504779" /><Relationship Type="http://schemas.openxmlformats.org/officeDocument/2006/relationships/slide" Target="/ppt/slides/slide2.xml" Id="R56bda6502bad4666" /><Relationship Type="http://schemas.openxmlformats.org/officeDocument/2006/relationships/slide" Target="/ppt/slides/slide3.xml" Id="Ra8d559f07152422c" /><Relationship Type="http://schemas.openxmlformats.org/officeDocument/2006/relationships/slide" Target="/ppt/slides/slide4.xml" Id="R58c1a97aa11c429d" /><Relationship Type="http://schemas.openxmlformats.org/officeDocument/2006/relationships/slide" Target="/ppt/slides/slide5.xml" Id="Rf1203194c9cc400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39a9e43c3145c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f97a7b27ba4da3" /><Relationship Type="http://schemas.openxmlformats.org/officeDocument/2006/relationships/theme" Target="/ppt/slideMasters/theme/theme1.xml" Id="R60d1f55c8b54426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df97a7b27ba4da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d76ed71432421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229e78f91f476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45d1b4bbca43b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1d3138d93640f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bba6c5a9a74e6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ATAJA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ATAJA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ATAJA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ATAJA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ATAJA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ATAJA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988 957 682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ATAJA AS</a:t>
            </a:r>
          </a:p>
        </p:txBody>
      </p:sp>
    </p:spTree>
  </p:cSld>
  <p:clrMapOvr>
    <a:masterClrMapping xmlns:a="http://schemas.openxmlformats.org/drawingml/2006/main"/>
  </p:clrMapOvr>
</p:sld>
</file>