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9d9dc3ed1940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9431910ff840db"/>
  </p:sldMasterIdLst>
  <p:sldIdLst>
    <p:sldId xmlns:r="http://schemas.openxmlformats.org/officeDocument/2006/relationships" id="256" r:id="R5dcca9725e454908"/>
    <p:sldId xmlns:r="http://schemas.openxmlformats.org/officeDocument/2006/relationships" id="257" r:id="Rad2830b8be484ad2"/>
    <p:sldId xmlns:r="http://schemas.openxmlformats.org/officeDocument/2006/relationships" id="258" r:id="Rb07fe5cf58f14018"/>
    <p:sldId xmlns:r="http://schemas.openxmlformats.org/officeDocument/2006/relationships" id="259" r:id="R7d95bbaafa18447e"/>
    <p:sldId xmlns:r="http://schemas.openxmlformats.org/officeDocument/2006/relationships" id="260" r:id="R3593aa2d675d4def"/>
    <p:sldId xmlns:r="http://schemas.openxmlformats.org/officeDocument/2006/relationships" id="261" r:id="R44e0223f3afc48cd"/>
    <p:sldId xmlns:r="http://schemas.openxmlformats.org/officeDocument/2006/relationships" id="262" r:id="R3fd9f408fe0f49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431910ff840db" /><Relationship Type="http://schemas.openxmlformats.org/officeDocument/2006/relationships/slide" Target="/ppt/slides/slide1.xml" Id="R5dcca9725e454908" /><Relationship Type="http://schemas.openxmlformats.org/officeDocument/2006/relationships/slide" Target="/ppt/slides/slide2.xml" Id="Rad2830b8be484ad2" /><Relationship Type="http://schemas.openxmlformats.org/officeDocument/2006/relationships/slide" Target="/ppt/slides/slide3.xml" Id="Rb07fe5cf58f14018" /><Relationship Type="http://schemas.openxmlformats.org/officeDocument/2006/relationships/slide" Target="/ppt/slides/slide4.xml" Id="R7d95bbaafa18447e" /><Relationship Type="http://schemas.openxmlformats.org/officeDocument/2006/relationships/slide" Target="/ppt/slides/slide5.xml" Id="R3593aa2d675d4def" /><Relationship Type="http://schemas.openxmlformats.org/officeDocument/2006/relationships/slide" Target="/ppt/slides/slide6.xml" Id="R44e0223f3afc48cd" /><Relationship Type="http://schemas.openxmlformats.org/officeDocument/2006/relationships/slide" Target="/ppt/slides/slide7.xml" Id="R3fd9f408fe0f49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d26aae6a347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086dc654a4ee4" /><Relationship Type="http://schemas.openxmlformats.org/officeDocument/2006/relationships/theme" Target="/ppt/slideMasters/theme/theme1.xml" Id="R39a67ea882ee4c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4086dc654a4e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3e63074ea43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86778dadb45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41525600441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79729ccb641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d961decb64f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eb7be7d234b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5c17cabc344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AML HORISONT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HORISONT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AML HORISONT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HORISONT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HORISONT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HORISONT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35 694 951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36 131 716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HORISONT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KARLEIF HOLTA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HORISONT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Karleif Holta, Goastemmen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988 948 519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HORISONT AS</a:t>
            </a:r>
          </a:p>
        </p:txBody>
      </p:sp>
    </p:spTree>
  </p:cSld>
  <p:clrMapOvr>
    <a:masterClrMapping xmlns:a="http://schemas.openxmlformats.org/drawingml/2006/main"/>
  </p:clrMapOvr>
</p:sld>
</file>