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28d273ba52140f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117a52a68c5426b"/>
  </p:sldMasterIdLst>
  <p:sldIdLst>
    <p:sldId xmlns:r="http://schemas.openxmlformats.org/officeDocument/2006/relationships" id="256" r:id="R3e140d59cd884a98"/>
    <p:sldId xmlns:r="http://schemas.openxmlformats.org/officeDocument/2006/relationships" id="257" r:id="R3fc9f90645764497"/>
    <p:sldId xmlns:r="http://schemas.openxmlformats.org/officeDocument/2006/relationships" id="258" r:id="Recf0ae08e6ba498f"/>
    <p:sldId xmlns:r="http://schemas.openxmlformats.org/officeDocument/2006/relationships" id="259" r:id="Rf4e34279da1b4935"/>
    <p:sldId xmlns:r="http://schemas.openxmlformats.org/officeDocument/2006/relationships" id="260" r:id="R312417a9e2314fa0"/>
    <p:sldId xmlns:r="http://schemas.openxmlformats.org/officeDocument/2006/relationships" id="261" r:id="R891c3c65705f418a"/>
    <p:sldId xmlns:r="http://schemas.openxmlformats.org/officeDocument/2006/relationships" id="262" r:id="R4d4e26770f614a3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117a52a68c5426b" /><Relationship Type="http://schemas.openxmlformats.org/officeDocument/2006/relationships/slide" Target="/ppt/slides/slide1.xml" Id="R3e140d59cd884a98" /><Relationship Type="http://schemas.openxmlformats.org/officeDocument/2006/relationships/slide" Target="/ppt/slides/slide2.xml" Id="R3fc9f90645764497" /><Relationship Type="http://schemas.openxmlformats.org/officeDocument/2006/relationships/slide" Target="/ppt/slides/slide3.xml" Id="Recf0ae08e6ba498f" /><Relationship Type="http://schemas.openxmlformats.org/officeDocument/2006/relationships/slide" Target="/ppt/slides/slide4.xml" Id="Rf4e34279da1b4935" /><Relationship Type="http://schemas.openxmlformats.org/officeDocument/2006/relationships/slide" Target="/ppt/slides/slide5.xml" Id="R312417a9e2314fa0" /><Relationship Type="http://schemas.openxmlformats.org/officeDocument/2006/relationships/slide" Target="/ppt/slides/slide6.xml" Id="R891c3c65705f418a" /><Relationship Type="http://schemas.openxmlformats.org/officeDocument/2006/relationships/slide" Target="/ppt/slides/slide7.xml" Id="R4d4e26770f614a3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27c617fb09147e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ff6df1107a44bb" /><Relationship Type="http://schemas.openxmlformats.org/officeDocument/2006/relationships/theme" Target="/ppt/slideMasters/theme/theme1.xml" Id="R9d6f4f93d4fa408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3ff6df1107a44b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2ad6b5bce64e5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d85d99eac24d7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80795e46ee430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03a1e51f3b47a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b6cc40f578491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7e318db157497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c738a067654e7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NODEST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NODEST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NODEST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NODEST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NODEST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NODEST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−708 456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4 100 028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53 775 500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54 062 651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NODEST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HAFSTEEN HANS-J RIISØEN  –  29,2 %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HAFSTEEN KRISTIAN R  –  29,2 %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HAFSTEEN PHILIP  –  29,2 %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HAFSTEEN BIRGIT A RIISØEN  –  6,7 %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HAFSTEEN ARNFINN  –  5,8 %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NODEST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Ekelyveien 11B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0374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ah@nodest.no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988 944 947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NODEST AS</a:t>
            </a:r>
          </a:p>
        </p:txBody>
      </p:sp>
    </p:spTree>
  </p:cSld>
  <p:clrMapOvr>
    <a:masterClrMapping xmlns:a="http://schemas.openxmlformats.org/drawingml/2006/main"/>
  </p:clrMapOvr>
</p:sld>
</file>