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c1aa67e334d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05b1fad7ce42b3"/>
  </p:sldMasterIdLst>
  <p:sldIdLst>
    <p:sldId xmlns:r="http://schemas.openxmlformats.org/officeDocument/2006/relationships" id="256" r:id="Ra05fcba9e08f458e"/>
    <p:sldId xmlns:r="http://schemas.openxmlformats.org/officeDocument/2006/relationships" id="257" r:id="R7af1b576d64c485b"/>
    <p:sldId xmlns:r="http://schemas.openxmlformats.org/officeDocument/2006/relationships" id="258" r:id="Rac10cbb700e94453"/>
    <p:sldId xmlns:r="http://schemas.openxmlformats.org/officeDocument/2006/relationships" id="259" r:id="R3016e5aa3ed84658"/>
    <p:sldId xmlns:r="http://schemas.openxmlformats.org/officeDocument/2006/relationships" id="260" r:id="Rf1f5747eaa6b45a5"/>
    <p:sldId xmlns:r="http://schemas.openxmlformats.org/officeDocument/2006/relationships" id="261" r:id="R7d8ab06fdd6c4b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5b1fad7ce42b3" /><Relationship Type="http://schemas.openxmlformats.org/officeDocument/2006/relationships/slide" Target="/ppt/slides/slide1.xml" Id="Ra05fcba9e08f458e" /><Relationship Type="http://schemas.openxmlformats.org/officeDocument/2006/relationships/slide" Target="/ppt/slides/slide2.xml" Id="R7af1b576d64c485b" /><Relationship Type="http://schemas.openxmlformats.org/officeDocument/2006/relationships/slide" Target="/ppt/slides/slide3.xml" Id="Rac10cbb700e94453" /><Relationship Type="http://schemas.openxmlformats.org/officeDocument/2006/relationships/slide" Target="/ppt/slides/slide4.xml" Id="R3016e5aa3ed84658" /><Relationship Type="http://schemas.openxmlformats.org/officeDocument/2006/relationships/slide" Target="/ppt/slides/slide5.xml" Id="Rf1f5747eaa6b45a5" /><Relationship Type="http://schemas.openxmlformats.org/officeDocument/2006/relationships/slide" Target="/ppt/slides/slide6.xml" Id="R7d8ab06fdd6c4b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fffaa72ad47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c6eebfd724ad7" /><Relationship Type="http://schemas.openxmlformats.org/officeDocument/2006/relationships/theme" Target="/ppt/slideMasters/theme/theme1.xml" Id="R7dae4ebce29e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3c6eebfd72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e374f9e0a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023b93153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e269dea8241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9c9bfa756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c3defdb56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bc1d0093c47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STRAMRUD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STRAMRUD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1 756 880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415 522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7 809 133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988 943 142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