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c3ef98a63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a5fda45764769"/>
  </p:sldMasterIdLst>
  <p:sldIdLst>
    <p:sldId xmlns:r="http://schemas.openxmlformats.org/officeDocument/2006/relationships" id="256" r:id="Re277e977a03846db"/>
    <p:sldId xmlns:r="http://schemas.openxmlformats.org/officeDocument/2006/relationships" id="257" r:id="R884b6a782cc84fdf"/>
    <p:sldId xmlns:r="http://schemas.openxmlformats.org/officeDocument/2006/relationships" id="258" r:id="Rf67637376f47445f"/>
    <p:sldId xmlns:r="http://schemas.openxmlformats.org/officeDocument/2006/relationships" id="259" r:id="R6f64479f0f9a401a"/>
    <p:sldId xmlns:r="http://schemas.openxmlformats.org/officeDocument/2006/relationships" id="260" r:id="R0047a7180f1b4e30"/>
    <p:sldId xmlns:r="http://schemas.openxmlformats.org/officeDocument/2006/relationships" id="261" r:id="R4cae1d04670c4247"/>
    <p:sldId xmlns:r="http://schemas.openxmlformats.org/officeDocument/2006/relationships" id="262" r:id="R74a1acfa3677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a5fda45764769" /><Relationship Type="http://schemas.openxmlformats.org/officeDocument/2006/relationships/slide" Target="/ppt/slides/slide1.xml" Id="Re277e977a03846db" /><Relationship Type="http://schemas.openxmlformats.org/officeDocument/2006/relationships/slide" Target="/ppt/slides/slide2.xml" Id="R884b6a782cc84fdf" /><Relationship Type="http://schemas.openxmlformats.org/officeDocument/2006/relationships/slide" Target="/ppt/slides/slide3.xml" Id="Rf67637376f47445f" /><Relationship Type="http://schemas.openxmlformats.org/officeDocument/2006/relationships/slide" Target="/ppt/slides/slide4.xml" Id="R6f64479f0f9a401a" /><Relationship Type="http://schemas.openxmlformats.org/officeDocument/2006/relationships/slide" Target="/ppt/slides/slide5.xml" Id="R0047a7180f1b4e30" /><Relationship Type="http://schemas.openxmlformats.org/officeDocument/2006/relationships/slide" Target="/ppt/slides/slide6.xml" Id="R4cae1d04670c4247" /><Relationship Type="http://schemas.openxmlformats.org/officeDocument/2006/relationships/slide" Target="/ppt/slides/slide7.xml" Id="R74a1acfa3677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4d6130d53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763b94ae4828" /><Relationship Type="http://schemas.openxmlformats.org/officeDocument/2006/relationships/theme" Target="/ppt/slideMasters/theme/theme1.xml" Id="R2b8d04fba43e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5763b94ae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31c591b11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1d7284868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5be349bb1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c07a846cf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2aba5c36846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9675000b44b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9a4ea78ac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BICTA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BICTA AS ble etablert [år] og holder til i Ask.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27 042 719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29 846 369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31 989 126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BIRTHE MOLVIK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FRANK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Fagerhaugvegen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5307 Ask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post@bicta.no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988 939 668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BICTA AS</a:t>
            </a:r>
          </a:p>
        </p:txBody>
      </p:sp>
    </p:spTree>
  </p:cSld>
  <p:clrMapOvr>
    <a:masterClrMapping xmlns:a="http://schemas.openxmlformats.org/drawingml/2006/main"/>
  </p:clrMapOvr>
</p:sld>
</file>