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caf07e34548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3153dfac548ae"/>
  </p:sldMasterIdLst>
  <p:sldIdLst>
    <p:sldId xmlns:r="http://schemas.openxmlformats.org/officeDocument/2006/relationships" id="256" r:id="R89fe7a920c564ec8"/>
    <p:sldId xmlns:r="http://schemas.openxmlformats.org/officeDocument/2006/relationships" id="257" r:id="R08cbb68bc7494423"/>
    <p:sldId xmlns:r="http://schemas.openxmlformats.org/officeDocument/2006/relationships" id="258" r:id="R38e3a1b8567c43e3"/>
    <p:sldId xmlns:r="http://schemas.openxmlformats.org/officeDocument/2006/relationships" id="259" r:id="R8dc4dcf64c2f40a1"/>
    <p:sldId xmlns:r="http://schemas.openxmlformats.org/officeDocument/2006/relationships" id="260" r:id="Rd4b1e5956b014032"/>
    <p:sldId xmlns:r="http://schemas.openxmlformats.org/officeDocument/2006/relationships" id="261" r:id="R36bd283f1dfa490e"/>
    <p:sldId xmlns:r="http://schemas.openxmlformats.org/officeDocument/2006/relationships" id="262" r:id="R9f17293bfd10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3153dfac548ae" /><Relationship Type="http://schemas.openxmlformats.org/officeDocument/2006/relationships/slide" Target="/ppt/slides/slide1.xml" Id="R89fe7a920c564ec8" /><Relationship Type="http://schemas.openxmlformats.org/officeDocument/2006/relationships/slide" Target="/ppt/slides/slide2.xml" Id="R08cbb68bc7494423" /><Relationship Type="http://schemas.openxmlformats.org/officeDocument/2006/relationships/slide" Target="/ppt/slides/slide3.xml" Id="R38e3a1b8567c43e3" /><Relationship Type="http://schemas.openxmlformats.org/officeDocument/2006/relationships/slide" Target="/ppt/slides/slide4.xml" Id="R8dc4dcf64c2f40a1" /><Relationship Type="http://schemas.openxmlformats.org/officeDocument/2006/relationships/slide" Target="/ppt/slides/slide5.xml" Id="Rd4b1e5956b014032" /><Relationship Type="http://schemas.openxmlformats.org/officeDocument/2006/relationships/slide" Target="/ppt/slides/slide6.xml" Id="R36bd283f1dfa490e" /><Relationship Type="http://schemas.openxmlformats.org/officeDocument/2006/relationships/slide" Target="/ppt/slides/slide7.xml" Id="R9f17293bfd10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5f63bdaae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08a351b37435d" /><Relationship Type="http://schemas.openxmlformats.org/officeDocument/2006/relationships/theme" Target="/ppt/slideMasters/theme/theme1.xml" Id="R4deee5d896e5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08a351b37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524235f9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0e905358c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f7ea6733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896c2f82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39dc66435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0774e9ad2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c3b6dbf7a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 HOLDING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9 072 433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KATRIN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Rugnesveien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annkatrin_mo@hotmail.com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 HOLDING AS</a:t>
            </a:r>
          </a:p>
        </p:txBody>
      </p:sp>
    </p:spTree>
  </p:cSld>
  <p:clrMapOvr>
    <a:masterClrMapping xmlns:a="http://schemas.openxmlformats.org/drawingml/2006/main"/>
  </p:clrMapOvr>
</p:sld>
</file>