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169bb46fc342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f807d1bcca428d"/>
  </p:sldMasterIdLst>
  <p:sldIdLst>
    <p:sldId xmlns:r="http://schemas.openxmlformats.org/officeDocument/2006/relationships" id="256" r:id="R01ad016b87334d41"/>
    <p:sldId xmlns:r="http://schemas.openxmlformats.org/officeDocument/2006/relationships" id="257" r:id="R234428be4dfc4ec9"/>
    <p:sldId xmlns:r="http://schemas.openxmlformats.org/officeDocument/2006/relationships" id="258" r:id="R62528780feca4e79"/>
    <p:sldId xmlns:r="http://schemas.openxmlformats.org/officeDocument/2006/relationships" id="259" r:id="R0119923c14be4d61"/>
    <p:sldId xmlns:r="http://schemas.openxmlformats.org/officeDocument/2006/relationships" id="260" r:id="Rf095fe64c5294da0"/>
    <p:sldId xmlns:r="http://schemas.openxmlformats.org/officeDocument/2006/relationships" id="261" r:id="R07c12998aa964954"/>
    <p:sldId xmlns:r="http://schemas.openxmlformats.org/officeDocument/2006/relationships" id="262" r:id="Rae183770d1bf42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f807d1bcca428d" /><Relationship Type="http://schemas.openxmlformats.org/officeDocument/2006/relationships/slide" Target="/ppt/slides/slide1.xml" Id="R01ad016b87334d41" /><Relationship Type="http://schemas.openxmlformats.org/officeDocument/2006/relationships/slide" Target="/ppt/slides/slide2.xml" Id="R234428be4dfc4ec9" /><Relationship Type="http://schemas.openxmlformats.org/officeDocument/2006/relationships/slide" Target="/ppt/slides/slide3.xml" Id="R62528780feca4e79" /><Relationship Type="http://schemas.openxmlformats.org/officeDocument/2006/relationships/slide" Target="/ppt/slides/slide4.xml" Id="R0119923c14be4d61" /><Relationship Type="http://schemas.openxmlformats.org/officeDocument/2006/relationships/slide" Target="/ppt/slides/slide5.xml" Id="Rf095fe64c5294da0" /><Relationship Type="http://schemas.openxmlformats.org/officeDocument/2006/relationships/slide" Target="/ppt/slides/slide6.xml" Id="R07c12998aa964954" /><Relationship Type="http://schemas.openxmlformats.org/officeDocument/2006/relationships/slide" Target="/ppt/slides/slide7.xml" Id="Rae183770d1bf42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a36b8a65a940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939cfa59340fa" /><Relationship Type="http://schemas.openxmlformats.org/officeDocument/2006/relationships/theme" Target="/ppt/slideMasters/theme/theme1.xml" Id="R4bc459349b1b4b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1939cfa59340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efc28f2f04d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faf6b978243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d7b2a9a2045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877c535384d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e8087b1c549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cc5a0665f43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8a185c9e749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LIENG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−106 408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3 427 600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31 714 674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31 884 036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LIENG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Caspar Storms vei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17 36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988 937 428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 INVEST AS</a:t>
            </a:r>
          </a:p>
        </p:txBody>
      </p:sp>
    </p:spTree>
  </p:cSld>
  <p:clrMapOvr>
    <a:masterClrMapping xmlns:a="http://schemas.openxmlformats.org/drawingml/2006/main"/>
  </p:clrMapOvr>
</p:sld>
</file>