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7ed8f8902845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39686357fe4176"/>
  </p:sldMasterIdLst>
  <p:sldIdLst>
    <p:sldId xmlns:r="http://schemas.openxmlformats.org/officeDocument/2006/relationships" id="256" r:id="Rc46271157ce04de1"/>
    <p:sldId xmlns:r="http://schemas.openxmlformats.org/officeDocument/2006/relationships" id="257" r:id="Rbce77a532caa491d"/>
    <p:sldId xmlns:r="http://schemas.openxmlformats.org/officeDocument/2006/relationships" id="258" r:id="R7623712848ac4d42"/>
    <p:sldId xmlns:r="http://schemas.openxmlformats.org/officeDocument/2006/relationships" id="259" r:id="Re142429a03674d42"/>
    <p:sldId xmlns:r="http://schemas.openxmlformats.org/officeDocument/2006/relationships" id="260" r:id="R33af66bc09f141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39686357fe4176" /><Relationship Type="http://schemas.openxmlformats.org/officeDocument/2006/relationships/slide" Target="/ppt/slides/slide1.xml" Id="Rc46271157ce04de1" /><Relationship Type="http://schemas.openxmlformats.org/officeDocument/2006/relationships/slide" Target="/ppt/slides/slide2.xml" Id="Rbce77a532caa491d" /><Relationship Type="http://schemas.openxmlformats.org/officeDocument/2006/relationships/slide" Target="/ppt/slides/slide3.xml" Id="R7623712848ac4d42" /><Relationship Type="http://schemas.openxmlformats.org/officeDocument/2006/relationships/slide" Target="/ppt/slides/slide4.xml" Id="Re142429a03674d42" /><Relationship Type="http://schemas.openxmlformats.org/officeDocument/2006/relationships/slide" Target="/ppt/slides/slide5.xml" Id="R33af66bc09f141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0686625ead46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9833984184352" /><Relationship Type="http://schemas.openxmlformats.org/officeDocument/2006/relationships/theme" Target="/ppt/slideMasters/theme/theme1.xml" Id="R4d97116aba4a47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a98339841843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d430d647942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af306e0e44a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c081db83243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5c2601cd040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81d721eb64f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MORK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988 935 875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 UTVIKLING AS</a:t>
            </a:r>
          </a:p>
        </p:txBody>
      </p:sp>
    </p:spTree>
  </p:cSld>
  <p:clrMapOvr>
    <a:masterClrMapping xmlns:a="http://schemas.openxmlformats.org/drawingml/2006/main"/>
  </p:clrMapOvr>
</p:sld>
</file>