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a185df431448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811129ad324592"/>
  </p:sldMasterIdLst>
  <p:sldIdLst>
    <p:sldId xmlns:r="http://schemas.openxmlformats.org/officeDocument/2006/relationships" id="256" r:id="R05966d58edf84a79"/>
    <p:sldId xmlns:r="http://schemas.openxmlformats.org/officeDocument/2006/relationships" id="257" r:id="R645f5663497c4bbb"/>
    <p:sldId xmlns:r="http://schemas.openxmlformats.org/officeDocument/2006/relationships" id="258" r:id="R9d072e9d159a4678"/>
    <p:sldId xmlns:r="http://schemas.openxmlformats.org/officeDocument/2006/relationships" id="259" r:id="R4d930401e01f4c67"/>
    <p:sldId xmlns:r="http://schemas.openxmlformats.org/officeDocument/2006/relationships" id="260" r:id="Rd0706c93d98f4f07"/>
    <p:sldId xmlns:r="http://schemas.openxmlformats.org/officeDocument/2006/relationships" id="261" r:id="Re960f95f631b4378"/>
    <p:sldId xmlns:r="http://schemas.openxmlformats.org/officeDocument/2006/relationships" id="262" r:id="R8bf7d564e6d042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11129ad324592" /><Relationship Type="http://schemas.openxmlformats.org/officeDocument/2006/relationships/slide" Target="/ppt/slides/slide1.xml" Id="R05966d58edf84a79" /><Relationship Type="http://schemas.openxmlformats.org/officeDocument/2006/relationships/slide" Target="/ppt/slides/slide2.xml" Id="R645f5663497c4bbb" /><Relationship Type="http://schemas.openxmlformats.org/officeDocument/2006/relationships/slide" Target="/ppt/slides/slide3.xml" Id="R9d072e9d159a4678" /><Relationship Type="http://schemas.openxmlformats.org/officeDocument/2006/relationships/slide" Target="/ppt/slides/slide4.xml" Id="R4d930401e01f4c67" /><Relationship Type="http://schemas.openxmlformats.org/officeDocument/2006/relationships/slide" Target="/ppt/slides/slide5.xml" Id="Rd0706c93d98f4f07" /><Relationship Type="http://schemas.openxmlformats.org/officeDocument/2006/relationships/slide" Target="/ppt/slides/slide6.xml" Id="Re960f95f631b4378" /><Relationship Type="http://schemas.openxmlformats.org/officeDocument/2006/relationships/slide" Target="/ppt/slides/slide7.xml" Id="R8bf7d564e6d042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4571f7e344f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0ebec37834596" /><Relationship Type="http://schemas.openxmlformats.org/officeDocument/2006/relationships/theme" Target="/ppt/slideMasters/theme/theme1.xml" Id="R9871257e341c49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20ebec378345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f54f9be8142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87c9de8af42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2ee85deac46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cf461b2af4c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4666bd1c14c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135bc0bce4b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4502d84364b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129 067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−290 535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−5 856 571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85 547 770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94 900 440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GISMERVIK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988 935 182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GIS HOLDING AS</a:t>
            </a:r>
          </a:p>
        </p:txBody>
      </p:sp>
    </p:spTree>
  </p:cSld>
  <p:clrMapOvr>
    <a:masterClrMapping xmlns:a="http://schemas.openxmlformats.org/drawingml/2006/main"/>
  </p:clrMapOvr>
</p:sld>
</file>