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1abd0a4c7d47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4eef34f09b4bc1"/>
  </p:sldMasterIdLst>
  <p:sldIdLst>
    <p:sldId xmlns:r="http://schemas.openxmlformats.org/officeDocument/2006/relationships" id="256" r:id="Rdda4d05aa68b426e"/>
    <p:sldId xmlns:r="http://schemas.openxmlformats.org/officeDocument/2006/relationships" id="257" r:id="Rffed54b057ef45a6"/>
    <p:sldId xmlns:r="http://schemas.openxmlformats.org/officeDocument/2006/relationships" id="258" r:id="R80ac5b1a14a34f0b"/>
    <p:sldId xmlns:r="http://schemas.openxmlformats.org/officeDocument/2006/relationships" id="259" r:id="Rf3e64992112543c5"/>
    <p:sldId xmlns:r="http://schemas.openxmlformats.org/officeDocument/2006/relationships" id="260" r:id="R3a094ec1253f4ff4"/>
    <p:sldId xmlns:r="http://schemas.openxmlformats.org/officeDocument/2006/relationships" id="261" r:id="Rf89504754cb34b44"/>
    <p:sldId xmlns:r="http://schemas.openxmlformats.org/officeDocument/2006/relationships" id="262" r:id="Rb5f73ded34e94c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4eef34f09b4bc1" /><Relationship Type="http://schemas.openxmlformats.org/officeDocument/2006/relationships/slide" Target="/ppt/slides/slide1.xml" Id="Rdda4d05aa68b426e" /><Relationship Type="http://schemas.openxmlformats.org/officeDocument/2006/relationships/slide" Target="/ppt/slides/slide2.xml" Id="Rffed54b057ef45a6" /><Relationship Type="http://schemas.openxmlformats.org/officeDocument/2006/relationships/slide" Target="/ppt/slides/slide3.xml" Id="R80ac5b1a14a34f0b" /><Relationship Type="http://schemas.openxmlformats.org/officeDocument/2006/relationships/slide" Target="/ppt/slides/slide4.xml" Id="Rf3e64992112543c5" /><Relationship Type="http://schemas.openxmlformats.org/officeDocument/2006/relationships/slide" Target="/ppt/slides/slide5.xml" Id="R3a094ec1253f4ff4" /><Relationship Type="http://schemas.openxmlformats.org/officeDocument/2006/relationships/slide" Target="/ppt/slides/slide6.xml" Id="Rf89504754cb34b44" /><Relationship Type="http://schemas.openxmlformats.org/officeDocument/2006/relationships/slide" Target="/ppt/slides/slide7.xml" Id="Rb5f73ded34e94c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30a892df2b4b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53e10ee26d41df" /><Relationship Type="http://schemas.openxmlformats.org/officeDocument/2006/relationships/theme" Target="/ppt/slideMasters/theme/theme1.xml" Id="R7b92419e76b24c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53e10ee26d41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ce8c79a304d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9e97f8d8c41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1ae8e2d894d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b8b23dc12041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59724c88046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010984d6e43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44842fe9142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GIS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GIS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210 847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−1 092 384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6 053 896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89 874 024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91 077 115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GISMERVIK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988 935 182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 HOLDING AS</a:t>
            </a:r>
          </a:p>
        </p:txBody>
      </p:sp>
    </p:spTree>
  </p:cSld>
  <p:clrMapOvr>
    <a:masterClrMapping xmlns:a="http://schemas.openxmlformats.org/drawingml/2006/main"/>
  </p:clrMapOvr>
</p:sld>
</file>