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e39c672fc641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06b7b5a2674137"/>
  </p:sldMasterIdLst>
  <p:sldIdLst>
    <p:sldId xmlns:r="http://schemas.openxmlformats.org/officeDocument/2006/relationships" id="256" r:id="R2bb1604148e34c88"/>
    <p:sldId xmlns:r="http://schemas.openxmlformats.org/officeDocument/2006/relationships" id="257" r:id="R2ec190ee01714754"/>
    <p:sldId xmlns:r="http://schemas.openxmlformats.org/officeDocument/2006/relationships" id="258" r:id="Rd69a34b73be243c6"/>
    <p:sldId xmlns:r="http://schemas.openxmlformats.org/officeDocument/2006/relationships" id="259" r:id="R0e0853c5f5154d8f"/>
    <p:sldId xmlns:r="http://schemas.openxmlformats.org/officeDocument/2006/relationships" id="260" r:id="R3802addaaa6d44f0"/>
    <p:sldId xmlns:r="http://schemas.openxmlformats.org/officeDocument/2006/relationships" id="261" r:id="R1a07b3b9f32746af"/>
    <p:sldId xmlns:r="http://schemas.openxmlformats.org/officeDocument/2006/relationships" id="262" r:id="Rac1171a81c944a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6b7b5a2674137" /><Relationship Type="http://schemas.openxmlformats.org/officeDocument/2006/relationships/slide" Target="/ppt/slides/slide1.xml" Id="R2bb1604148e34c88" /><Relationship Type="http://schemas.openxmlformats.org/officeDocument/2006/relationships/slide" Target="/ppt/slides/slide2.xml" Id="R2ec190ee01714754" /><Relationship Type="http://schemas.openxmlformats.org/officeDocument/2006/relationships/slide" Target="/ppt/slides/slide3.xml" Id="Rd69a34b73be243c6" /><Relationship Type="http://schemas.openxmlformats.org/officeDocument/2006/relationships/slide" Target="/ppt/slides/slide4.xml" Id="R0e0853c5f5154d8f" /><Relationship Type="http://schemas.openxmlformats.org/officeDocument/2006/relationships/slide" Target="/ppt/slides/slide5.xml" Id="R3802addaaa6d44f0" /><Relationship Type="http://schemas.openxmlformats.org/officeDocument/2006/relationships/slide" Target="/ppt/slides/slide6.xml" Id="R1a07b3b9f32746af" /><Relationship Type="http://schemas.openxmlformats.org/officeDocument/2006/relationships/slide" Target="/ppt/slides/slide7.xml" Id="Rac1171a81c944a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7657d634234b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cbdeb9900446e" /><Relationship Type="http://schemas.openxmlformats.org/officeDocument/2006/relationships/theme" Target="/ppt/slideMasters/theme/theme1.xml" Id="R4bed0d96e5dc4f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cbdeb990044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98910c75a48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6d8f4cdd649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bf3b143104c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934cce39341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8d4c3282348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e665ad08246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b5d6d6446a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JÆREN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JÆREN HOLDING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7 261 942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15 703 431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16 712 969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KJESÆTH JARLE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Tjemslandshagen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jarle@jls.no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988 934 658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JÆREN HOLDING AS</a:t>
            </a:r>
          </a:p>
        </p:txBody>
      </p:sp>
    </p:spTree>
  </p:cSld>
  <p:clrMapOvr>
    <a:masterClrMapping xmlns:a="http://schemas.openxmlformats.org/drawingml/2006/main"/>
  </p:clrMapOvr>
</p:sld>
</file>