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f44f9a582db4d5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5db65eda7e64ca4"/>
  </p:sldMasterIdLst>
  <p:sldIdLst>
    <p:sldId xmlns:r="http://schemas.openxmlformats.org/officeDocument/2006/relationships" id="256" r:id="Rc0c78623e10c4f83"/>
    <p:sldId xmlns:r="http://schemas.openxmlformats.org/officeDocument/2006/relationships" id="257" r:id="Raa2916de11a34348"/>
    <p:sldId xmlns:r="http://schemas.openxmlformats.org/officeDocument/2006/relationships" id="258" r:id="R3973557bf9284626"/>
    <p:sldId xmlns:r="http://schemas.openxmlformats.org/officeDocument/2006/relationships" id="259" r:id="Rfe6685b15c6940a3"/>
    <p:sldId xmlns:r="http://schemas.openxmlformats.org/officeDocument/2006/relationships" id="260" r:id="R717aa0bb450d4045"/>
    <p:sldId xmlns:r="http://schemas.openxmlformats.org/officeDocument/2006/relationships" id="261" r:id="R5e897ecc66c547e1"/>
    <p:sldId xmlns:r="http://schemas.openxmlformats.org/officeDocument/2006/relationships" id="262" r:id="Rb45c5cbdc6a14c5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5db65eda7e64ca4" /><Relationship Type="http://schemas.openxmlformats.org/officeDocument/2006/relationships/slide" Target="/ppt/slides/slide1.xml" Id="Rc0c78623e10c4f83" /><Relationship Type="http://schemas.openxmlformats.org/officeDocument/2006/relationships/slide" Target="/ppt/slides/slide2.xml" Id="Raa2916de11a34348" /><Relationship Type="http://schemas.openxmlformats.org/officeDocument/2006/relationships/slide" Target="/ppt/slides/slide3.xml" Id="R3973557bf9284626" /><Relationship Type="http://schemas.openxmlformats.org/officeDocument/2006/relationships/slide" Target="/ppt/slides/slide4.xml" Id="Rfe6685b15c6940a3" /><Relationship Type="http://schemas.openxmlformats.org/officeDocument/2006/relationships/slide" Target="/ppt/slides/slide5.xml" Id="R717aa0bb450d4045" /><Relationship Type="http://schemas.openxmlformats.org/officeDocument/2006/relationships/slide" Target="/ppt/slides/slide6.xml" Id="R5e897ecc66c547e1" /><Relationship Type="http://schemas.openxmlformats.org/officeDocument/2006/relationships/slide" Target="/ppt/slides/slide7.xml" Id="Rb45c5cbdc6a14c5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20f667918ae4c4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f01b79f1fc40ac" /><Relationship Type="http://schemas.openxmlformats.org/officeDocument/2006/relationships/theme" Target="/ppt/slideMasters/theme/theme1.xml" Id="Rf4411627a04744a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bf01b79f1fc40a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cbca1edb9945b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4d05a9051b4ca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ff718f5e074a2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73c852b9b643c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c172af7a13457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9eadc509f5477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5b03d64d1a449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TAW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TAW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TAW AS ble etablert [år] og holder til i Staubø.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TAW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TAW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TAW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1 050 000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1 024 917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1 065 773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1 100 482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2 429 039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TAW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AGER-WICK TURID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TAW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Turid Ager-Wick, Sjøverstøveien 65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4920 Staubø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988 933 562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TAW AS</a:t>
            </a:r>
          </a:p>
        </p:txBody>
      </p:sp>
    </p:spTree>
  </p:cSld>
  <p:clrMapOvr>
    <a:masterClrMapping xmlns:a="http://schemas.openxmlformats.org/drawingml/2006/main"/>
  </p:clrMapOvr>
</p:sld>
</file>