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1aa336abab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fa41824956462f"/>
  </p:sldMasterIdLst>
  <p:sldIdLst>
    <p:sldId xmlns:r="http://schemas.openxmlformats.org/officeDocument/2006/relationships" id="256" r:id="R6e3b8ba2a3084938"/>
    <p:sldId xmlns:r="http://schemas.openxmlformats.org/officeDocument/2006/relationships" id="257" r:id="Rfb8fbef7628249b1"/>
    <p:sldId xmlns:r="http://schemas.openxmlformats.org/officeDocument/2006/relationships" id="258" r:id="R64b66fc7237c4caf"/>
    <p:sldId xmlns:r="http://schemas.openxmlformats.org/officeDocument/2006/relationships" id="259" r:id="R94e5d31d3d654075"/>
    <p:sldId xmlns:r="http://schemas.openxmlformats.org/officeDocument/2006/relationships" id="260" r:id="R2b96f18b92e04f83"/>
    <p:sldId xmlns:r="http://schemas.openxmlformats.org/officeDocument/2006/relationships" id="261" r:id="R93d98effdea34923"/>
    <p:sldId xmlns:r="http://schemas.openxmlformats.org/officeDocument/2006/relationships" id="262" r:id="R5acc674f3c0640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a41824956462f" /><Relationship Type="http://schemas.openxmlformats.org/officeDocument/2006/relationships/slide" Target="/ppt/slides/slide1.xml" Id="R6e3b8ba2a3084938" /><Relationship Type="http://schemas.openxmlformats.org/officeDocument/2006/relationships/slide" Target="/ppt/slides/slide2.xml" Id="Rfb8fbef7628249b1" /><Relationship Type="http://schemas.openxmlformats.org/officeDocument/2006/relationships/slide" Target="/ppt/slides/slide3.xml" Id="R64b66fc7237c4caf" /><Relationship Type="http://schemas.openxmlformats.org/officeDocument/2006/relationships/slide" Target="/ppt/slides/slide4.xml" Id="R94e5d31d3d654075" /><Relationship Type="http://schemas.openxmlformats.org/officeDocument/2006/relationships/slide" Target="/ppt/slides/slide5.xml" Id="R2b96f18b92e04f83" /><Relationship Type="http://schemas.openxmlformats.org/officeDocument/2006/relationships/slide" Target="/ppt/slides/slide6.xml" Id="R93d98effdea34923" /><Relationship Type="http://schemas.openxmlformats.org/officeDocument/2006/relationships/slide" Target="/ppt/slides/slide7.xml" Id="R5acc674f3c0640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50eb5a3fb4e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d94027bff4098" /><Relationship Type="http://schemas.openxmlformats.org/officeDocument/2006/relationships/theme" Target="/ppt/slideMasters/theme/theme1.xml" Id="Rda29f05652cb40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d94027bff40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cb374b36a45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2810e9bbc4e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7a051936e4e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9ed846f4948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6a2dc357247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62b13790242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bf65bc25a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SELJORD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SELJORD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SELJORD HOLDING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SELJORD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SELJORD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SELJORD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2 719 603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11 252 504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14 382 981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SELJORD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SELJORD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Rekåvegen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3677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988 932 205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SELJORD HOLDING AS</a:t>
            </a:r>
          </a:p>
        </p:txBody>
      </p:sp>
    </p:spTree>
  </p:cSld>
  <p:clrMapOvr>
    <a:masterClrMapping xmlns:a="http://schemas.openxmlformats.org/drawingml/2006/main"/>
  </p:clrMapOvr>
</p:sld>
</file>