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0781575d6147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6dd0e61da64aa4"/>
  </p:sldMasterIdLst>
  <p:sldIdLst>
    <p:sldId xmlns:r="http://schemas.openxmlformats.org/officeDocument/2006/relationships" id="256" r:id="Raa8a229fc9d64b28"/>
    <p:sldId xmlns:r="http://schemas.openxmlformats.org/officeDocument/2006/relationships" id="257" r:id="R242a255bc98e4b73"/>
    <p:sldId xmlns:r="http://schemas.openxmlformats.org/officeDocument/2006/relationships" id="258" r:id="R7e92264bc237487e"/>
    <p:sldId xmlns:r="http://schemas.openxmlformats.org/officeDocument/2006/relationships" id="259" r:id="Rc197cc98f4904ed5"/>
    <p:sldId xmlns:r="http://schemas.openxmlformats.org/officeDocument/2006/relationships" id="260" r:id="Rd7a89830e0b841d5"/>
    <p:sldId xmlns:r="http://schemas.openxmlformats.org/officeDocument/2006/relationships" id="261" r:id="R56df9399d8434272"/>
    <p:sldId xmlns:r="http://schemas.openxmlformats.org/officeDocument/2006/relationships" id="262" r:id="Rc778d65fb9874c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6dd0e61da64aa4" /><Relationship Type="http://schemas.openxmlformats.org/officeDocument/2006/relationships/slide" Target="/ppt/slides/slide1.xml" Id="Raa8a229fc9d64b28" /><Relationship Type="http://schemas.openxmlformats.org/officeDocument/2006/relationships/slide" Target="/ppt/slides/slide2.xml" Id="R242a255bc98e4b73" /><Relationship Type="http://schemas.openxmlformats.org/officeDocument/2006/relationships/slide" Target="/ppt/slides/slide3.xml" Id="R7e92264bc237487e" /><Relationship Type="http://schemas.openxmlformats.org/officeDocument/2006/relationships/slide" Target="/ppt/slides/slide4.xml" Id="Rc197cc98f4904ed5" /><Relationship Type="http://schemas.openxmlformats.org/officeDocument/2006/relationships/slide" Target="/ppt/slides/slide5.xml" Id="Rd7a89830e0b841d5" /><Relationship Type="http://schemas.openxmlformats.org/officeDocument/2006/relationships/slide" Target="/ppt/slides/slide6.xml" Id="R56df9399d8434272" /><Relationship Type="http://schemas.openxmlformats.org/officeDocument/2006/relationships/slide" Target="/ppt/slides/slide7.xml" Id="Rc778d65fb9874c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d5efaec46f4f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df53836834a07" /><Relationship Type="http://schemas.openxmlformats.org/officeDocument/2006/relationships/theme" Target="/ppt/slideMasters/theme/theme1.xml" Id="Rd53b6a8080d74d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cdf53836834a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daace6acd4d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0cc28260344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3853929c24b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2412cdfd94a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53cb7f3bd47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735c63c1842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976f3506c43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HEGU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HEGU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−264 823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7 637 834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27 111 706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27 520 954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GJØSÆTER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Rustungvegen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5416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988 929 751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HEGU AS</a:t>
            </a:r>
          </a:p>
        </p:txBody>
      </p:sp>
    </p:spTree>
  </p:cSld>
  <p:clrMapOvr>
    <a:masterClrMapping xmlns:a="http://schemas.openxmlformats.org/drawingml/2006/main"/>
  </p:clrMapOvr>
</p:sld>
</file>