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669b0862ff4d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53c6ca27d44aa7"/>
  </p:sldMasterIdLst>
  <p:sldIdLst>
    <p:sldId xmlns:r="http://schemas.openxmlformats.org/officeDocument/2006/relationships" id="256" r:id="R95439be6504e4a06"/>
    <p:sldId xmlns:r="http://schemas.openxmlformats.org/officeDocument/2006/relationships" id="257" r:id="R4086843d87334c42"/>
    <p:sldId xmlns:r="http://schemas.openxmlformats.org/officeDocument/2006/relationships" id="258" r:id="Re2ea0d71fffc4418"/>
    <p:sldId xmlns:r="http://schemas.openxmlformats.org/officeDocument/2006/relationships" id="259" r:id="R2c5251b9d2e243ca"/>
    <p:sldId xmlns:r="http://schemas.openxmlformats.org/officeDocument/2006/relationships" id="260" r:id="R9938bb0c2ab4482c"/>
    <p:sldId xmlns:r="http://schemas.openxmlformats.org/officeDocument/2006/relationships" id="261" r:id="Rbf13640308d8498c"/>
    <p:sldId xmlns:r="http://schemas.openxmlformats.org/officeDocument/2006/relationships" id="262" r:id="R3996ee4e20b049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53c6ca27d44aa7" /><Relationship Type="http://schemas.openxmlformats.org/officeDocument/2006/relationships/slide" Target="/ppt/slides/slide1.xml" Id="R95439be6504e4a06" /><Relationship Type="http://schemas.openxmlformats.org/officeDocument/2006/relationships/slide" Target="/ppt/slides/slide2.xml" Id="R4086843d87334c42" /><Relationship Type="http://schemas.openxmlformats.org/officeDocument/2006/relationships/slide" Target="/ppt/slides/slide3.xml" Id="Re2ea0d71fffc4418" /><Relationship Type="http://schemas.openxmlformats.org/officeDocument/2006/relationships/slide" Target="/ppt/slides/slide4.xml" Id="R2c5251b9d2e243ca" /><Relationship Type="http://schemas.openxmlformats.org/officeDocument/2006/relationships/slide" Target="/ppt/slides/slide5.xml" Id="R9938bb0c2ab4482c" /><Relationship Type="http://schemas.openxmlformats.org/officeDocument/2006/relationships/slide" Target="/ppt/slides/slide6.xml" Id="Rbf13640308d8498c" /><Relationship Type="http://schemas.openxmlformats.org/officeDocument/2006/relationships/slide" Target="/ppt/slides/slide7.xml" Id="R3996ee4e20b049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9fdf8d05db45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af7fd8e12422f" /><Relationship Type="http://schemas.openxmlformats.org/officeDocument/2006/relationships/theme" Target="/ppt/slideMasters/theme/theme1.xml" Id="R704ceb36c2434c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1af7fd8e1242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455ab26d54e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7bbc6c0c048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a130e6d0441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9c429523d40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2a4cf494349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c504d46104f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90605aab04f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HPK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HPK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HPK HOLDING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HPK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HPK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HPK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395 637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65 752 552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81 459 217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HPK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KOPPERNÆS HANS PETER  –  87,6 %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KOPPERNÆS ELISABETH S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KOPPERNÆS HANS PETER  –  6,2 %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HPK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Breivika industriveg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6018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hans.peter.jr@koppernes.no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988 929 425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HPK HOLDING AS</a:t>
            </a:r>
          </a:p>
        </p:txBody>
      </p:sp>
    </p:spTree>
  </p:cSld>
  <p:clrMapOvr>
    <a:masterClrMapping xmlns:a="http://schemas.openxmlformats.org/drawingml/2006/main"/>
  </p:clrMapOvr>
</p:sld>
</file>