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f5df14c5bf4a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b0ee255abf4a64"/>
  </p:sldMasterIdLst>
  <p:sldIdLst>
    <p:sldId xmlns:r="http://schemas.openxmlformats.org/officeDocument/2006/relationships" id="256" r:id="Ra96c6a2013664dad"/>
    <p:sldId xmlns:r="http://schemas.openxmlformats.org/officeDocument/2006/relationships" id="257" r:id="R8f8fb298c67b4f74"/>
    <p:sldId xmlns:r="http://schemas.openxmlformats.org/officeDocument/2006/relationships" id="258" r:id="R57e4d1b3aecb4e04"/>
    <p:sldId xmlns:r="http://schemas.openxmlformats.org/officeDocument/2006/relationships" id="259" r:id="Rf4efb8dc69104de2"/>
    <p:sldId xmlns:r="http://schemas.openxmlformats.org/officeDocument/2006/relationships" id="260" r:id="R8b31161e451e47d9"/>
    <p:sldId xmlns:r="http://schemas.openxmlformats.org/officeDocument/2006/relationships" id="261" r:id="R37d4cb34c6464a68"/>
    <p:sldId xmlns:r="http://schemas.openxmlformats.org/officeDocument/2006/relationships" id="262" r:id="R6f3f5110bb444e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b0ee255abf4a64" /><Relationship Type="http://schemas.openxmlformats.org/officeDocument/2006/relationships/slide" Target="/ppt/slides/slide1.xml" Id="Ra96c6a2013664dad" /><Relationship Type="http://schemas.openxmlformats.org/officeDocument/2006/relationships/slide" Target="/ppt/slides/slide2.xml" Id="R8f8fb298c67b4f74" /><Relationship Type="http://schemas.openxmlformats.org/officeDocument/2006/relationships/slide" Target="/ppt/slides/slide3.xml" Id="R57e4d1b3aecb4e04" /><Relationship Type="http://schemas.openxmlformats.org/officeDocument/2006/relationships/slide" Target="/ppt/slides/slide4.xml" Id="Rf4efb8dc69104de2" /><Relationship Type="http://schemas.openxmlformats.org/officeDocument/2006/relationships/slide" Target="/ppt/slides/slide5.xml" Id="R8b31161e451e47d9" /><Relationship Type="http://schemas.openxmlformats.org/officeDocument/2006/relationships/slide" Target="/ppt/slides/slide6.xml" Id="R37d4cb34c6464a68" /><Relationship Type="http://schemas.openxmlformats.org/officeDocument/2006/relationships/slide" Target="/ppt/slides/slide7.xml" Id="R6f3f5110bb444e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b4417c29f44d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1a0528629f46e4" /><Relationship Type="http://schemas.openxmlformats.org/officeDocument/2006/relationships/theme" Target="/ppt/slideMasters/theme/theme1.xml" Id="Rdf6f6098abac4d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1a0528629f46e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af50e10c8640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39f39e3cca4c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a23c191d054e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3387f595794a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799d4bd65e4c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5d23ad7395487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0d4c5a08b54a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HAUGE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HAUGE HOLDING AS ble etablert [år] og holder til i Eiken.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486 202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127 764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325 934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9 591 768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14 980 844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TOMMY HAUGE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Tommy Hauge, Tveitenveien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4596 Eiken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988 929 344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 HOLDING AS</a:t>
            </a:r>
          </a:p>
        </p:txBody>
      </p:sp>
    </p:spTree>
  </p:cSld>
  <p:clrMapOvr>
    <a:masterClrMapping xmlns:a="http://schemas.openxmlformats.org/drawingml/2006/main"/>
  </p:clrMapOvr>
</p:sld>
</file>