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b9d51cda4044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92511703324937"/>
  </p:sldMasterIdLst>
  <p:sldIdLst>
    <p:sldId xmlns:r="http://schemas.openxmlformats.org/officeDocument/2006/relationships" id="256" r:id="R17eb3661d25345bf"/>
    <p:sldId xmlns:r="http://schemas.openxmlformats.org/officeDocument/2006/relationships" id="257" r:id="R81ab1147957b4d56"/>
    <p:sldId xmlns:r="http://schemas.openxmlformats.org/officeDocument/2006/relationships" id="258" r:id="R9f6702c9f3e84d1f"/>
    <p:sldId xmlns:r="http://schemas.openxmlformats.org/officeDocument/2006/relationships" id="259" r:id="Rd1e56b0864fa4513"/>
    <p:sldId xmlns:r="http://schemas.openxmlformats.org/officeDocument/2006/relationships" id="260" r:id="R112a6a0cfed647ac"/>
    <p:sldId xmlns:r="http://schemas.openxmlformats.org/officeDocument/2006/relationships" id="261" r:id="Re3bbb7c15cd747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92511703324937" /><Relationship Type="http://schemas.openxmlformats.org/officeDocument/2006/relationships/slide" Target="/ppt/slides/slide1.xml" Id="R17eb3661d25345bf" /><Relationship Type="http://schemas.openxmlformats.org/officeDocument/2006/relationships/slide" Target="/ppt/slides/slide2.xml" Id="R81ab1147957b4d56" /><Relationship Type="http://schemas.openxmlformats.org/officeDocument/2006/relationships/slide" Target="/ppt/slides/slide3.xml" Id="R9f6702c9f3e84d1f" /><Relationship Type="http://schemas.openxmlformats.org/officeDocument/2006/relationships/slide" Target="/ppt/slides/slide4.xml" Id="Rd1e56b0864fa4513" /><Relationship Type="http://schemas.openxmlformats.org/officeDocument/2006/relationships/slide" Target="/ppt/slides/slide5.xml" Id="R112a6a0cfed647ac" /><Relationship Type="http://schemas.openxmlformats.org/officeDocument/2006/relationships/slide" Target="/ppt/slides/slide6.xml" Id="Re3bbb7c15cd747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1c6b1b9edb4f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01cec8b3d40d9" /><Relationship Type="http://schemas.openxmlformats.org/officeDocument/2006/relationships/theme" Target="/ppt/slideMasters/theme/theme1.xml" Id="Ref22b630cf384c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501cec8b3d40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8fbf990834b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06118f59143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17d90da6342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054914e014b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d8acea17045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39baab74246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 EIRIK KOLSTAD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EIRIK KOLSTAD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EIRIK KOLSTAD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EIRIK KOLSTAD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EIRIK KOLSTAD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EIRIK KOLSTAD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16 861 587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4 309 930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2 145 086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3 034 402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76 224 461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EIRIK KOLSTAD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988 929 166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EIRIK KOLSTAD AS</a:t>
            </a:r>
          </a:p>
        </p:txBody>
      </p:sp>
    </p:spTree>
  </p:cSld>
  <p:clrMapOvr>
    <a:masterClrMapping xmlns:a="http://schemas.openxmlformats.org/drawingml/2006/main"/>
  </p:clrMapOvr>
</p:sld>
</file>