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d0d35e90ce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da20f6905f4645"/>
  </p:sldMasterIdLst>
  <p:sldIdLst>
    <p:sldId xmlns:r="http://schemas.openxmlformats.org/officeDocument/2006/relationships" id="256" r:id="Rd4107b6a53164789"/>
    <p:sldId xmlns:r="http://schemas.openxmlformats.org/officeDocument/2006/relationships" id="257" r:id="R9354e5ff9dda4012"/>
    <p:sldId xmlns:r="http://schemas.openxmlformats.org/officeDocument/2006/relationships" id="258" r:id="Re461ecfea2d84e05"/>
    <p:sldId xmlns:r="http://schemas.openxmlformats.org/officeDocument/2006/relationships" id="259" r:id="R1ae867921a664ca6"/>
    <p:sldId xmlns:r="http://schemas.openxmlformats.org/officeDocument/2006/relationships" id="260" r:id="R1807707ebace48b7"/>
    <p:sldId xmlns:r="http://schemas.openxmlformats.org/officeDocument/2006/relationships" id="261" r:id="R6b07a872fb01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a20f6905f4645" /><Relationship Type="http://schemas.openxmlformats.org/officeDocument/2006/relationships/slide" Target="/ppt/slides/slide1.xml" Id="Rd4107b6a53164789" /><Relationship Type="http://schemas.openxmlformats.org/officeDocument/2006/relationships/slide" Target="/ppt/slides/slide2.xml" Id="R9354e5ff9dda4012" /><Relationship Type="http://schemas.openxmlformats.org/officeDocument/2006/relationships/slide" Target="/ppt/slides/slide3.xml" Id="Re461ecfea2d84e05" /><Relationship Type="http://schemas.openxmlformats.org/officeDocument/2006/relationships/slide" Target="/ppt/slides/slide4.xml" Id="R1ae867921a664ca6" /><Relationship Type="http://schemas.openxmlformats.org/officeDocument/2006/relationships/slide" Target="/ppt/slides/slide5.xml" Id="R1807707ebace48b7" /><Relationship Type="http://schemas.openxmlformats.org/officeDocument/2006/relationships/slide" Target="/ppt/slides/slide6.xml" Id="R6b07a872fb01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78465b2694c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1a2ac18134d97" /><Relationship Type="http://schemas.openxmlformats.org/officeDocument/2006/relationships/theme" Target="/ppt/slideMasters/theme/theme1.xml" Id="R03c592cd13504d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31a2ac1813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4a4b8c6e2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71f3ce860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5d57bc737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8fa30e14c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3f36d9c0745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1f7d0749a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ARNE KLASHAUGEN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ARNE KLASHAUGEN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338 499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186 063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835 477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988 925 519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ARNE KLASHAUGEN AS</a:t>
            </a:r>
          </a:p>
        </p:txBody>
      </p:sp>
    </p:spTree>
  </p:cSld>
  <p:clrMapOvr>
    <a:masterClrMapping xmlns:a="http://schemas.openxmlformats.org/drawingml/2006/main"/>
  </p:clrMapOvr>
</p:sld>
</file>