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53a1414aa45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565963ec124ace"/>
  </p:sldMasterIdLst>
  <p:sldIdLst>
    <p:sldId xmlns:r="http://schemas.openxmlformats.org/officeDocument/2006/relationships" id="256" r:id="R5638b5390abb46b2"/>
    <p:sldId xmlns:r="http://schemas.openxmlformats.org/officeDocument/2006/relationships" id="257" r:id="R93785d58ad1547d7"/>
    <p:sldId xmlns:r="http://schemas.openxmlformats.org/officeDocument/2006/relationships" id="258" r:id="R70ff4be9791f441c"/>
    <p:sldId xmlns:r="http://schemas.openxmlformats.org/officeDocument/2006/relationships" id="259" r:id="Rb205e6fa8d084819"/>
    <p:sldId xmlns:r="http://schemas.openxmlformats.org/officeDocument/2006/relationships" id="260" r:id="R3c44a6cea0f744d0"/>
    <p:sldId xmlns:r="http://schemas.openxmlformats.org/officeDocument/2006/relationships" id="261" r:id="R648f2d1edd4540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65963ec124ace" /><Relationship Type="http://schemas.openxmlformats.org/officeDocument/2006/relationships/slide" Target="/ppt/slides/slide1.xml" Id="R5638b5390abb46b2" /><Relationship Type="http://schemas.openxmlformats.org/officeDocument/2006/relationships/slide" Target="/ppt/slides/slide2.xml" Id="R93785d58ad1547d7" /><Relationship Type="http://schemas.openxmlformats.org/officeDocument/2006/relationships/slide" Target="/ppt/slides/slide3.xml" Id="R70ff4be9791f441c" /><Relationship Type="http://schemas.openxmlformats.org/officeDocument/2006/relationships/slide" Target="/ppt/slides/slide4.xml" Id="Rb205e6fa8d084819" /><Relationship Type="http://schemas.openxmlformats.org/officeDocument/2006/relationships/slide" Target="/ppt/slides/slide5.xml" Id="R3c44a6cea0f744d0" /><Relationship Type="http://schemas.openxmlformats.org/officeDocument/2006/relationships/slide" Target="/ppt/slides/slide6.xml" Id="R648f2d1edd4540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f8473ea094a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63077a45a4f16" /><Relationship Type="http://schemas.openxmlformats.org/officeDocument/2006/relationships/theme" Target="/ppt/slideMasters/theme/theme1.xml" Id="R95d647cfdc79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663077a45a4f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802295b94d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eb9fb3f2f44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d3cfc34a5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09d61c34f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296597e0d48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fdc053bd046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SLETTOSTØLEN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SLETTOSTØLEN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EIKRE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SLETTOSTØLEN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Eikre, Bekkeliveien 24E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988 924 997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SLETTOSTØLEN AS</a:t>
            </a:r>
          </a:p>
        </p:txBody>
      </p:sp>
    </p:spTree>
  </p:cSld>
  <p:clrMapOvr>
    <a:masterClrMapping xmlns:a="http://schemas.openxmlformats.org/drawingml/2006/main"/>
  </p:clrMapOvr>
</p:sld>
</file>