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a5c96ff8b14d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8ba1bb3bb24b04"/>
  </p:sldMasterIdLst>
  <p:sldIdLst>
    <p:sldId xmlns:r="http://schemas.openxmlformats.org/officeDocument/2006/relationships" id="256" r:id="R57d34037544f487e"/>
    <p:sldId xmlns:r="http://schemas.openxmlformats.org/officeDocument/2006/relationships" id="257" r:id="Rcb9c754454864e51"/>
    <p:sldId xmlns:r="http://schemas.openxmlformats.org/officeDocument/2006/relationships" id="258" r:id="R210782708c5a4196"/>
    <p:sldId xmlns:r="http://schemas.openxmlformats.org/officeDocument/2006/relationships" id="259" r:id="R078f6020f0254a6d"/>
    <p:sldId xmlns:r="http://schemas.openxmlformats.org/officeDocument/2006/relationships" id="260" r:id="R96782a9269244684"/>
    <p:sldId xmlns:r="http://schemas.openxmlformats.org/officeDocument/2006/relationships" id="261" r:id="R46c2d565358940d0"/>
    <p:sldId xmlns:r="http://schemas.openxmlformats.org/officeDocument/2006/relationships" id="262" r:id="Rad41e27b5aba49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ba1bb3bb24b04" /><Relationship Type="http://schemas.openxmlformats.org/officeDocument/2006/relationships/slide" Target="/ppt/slides/slide1.xml" Id="R57d34037544f487e" /><Relationship Type="http://schemas.openxmlformats.org/officeDocument/2006/relationships/slide" Target="/ppt/slides/slide2.xml" Id="Rcb9c754454864e51" /><Relationship Type="http://schemas.openxmlformats.org/officeDocument/2006/relationships/slide" Target="/ppt/slides/slide3.xml" Id="R210782708c5a4196" /><Relationship Type="http://schemas.openxmlformats.org/officeDocument/2006/relationships/slide" Target="/ppt/slides/slide4.xml" Id="R078f6020f0254a6d" /><Relationship Type="http://schemas.openxmlformats.org/officeDocument/2006/relationships/slide" Target="/ppt/slides/slide5.xml" Id="R96782a9269244684" /><Relationship Type="http://schemas.openxmlformats.org/officeDocument/2006/relationships/slide" Target="/ppt/slides/slide6.xml" Id="R46c2d565358940d0" /><Relationship Type="http://schemas.openxmlformats.org/officeDocument/2006/relationships/slide" Target="/ppt/slides/slide7.xml" Id="Rad41e27b5aba49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a02a5f01cd4c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19549d12d440c" /><Relationship Type="http://schemas.openxmlformats.org/officeDocument/2006/relationships/theme" Target="/ppt/slideMasters/theme/theme1.xml" Id="Re16eb5193ae744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719549d12d44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fb81a4bf845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45b64777745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5a78b249c48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f463c2beb44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87b9e074545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d115c153b48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5767e7fc64c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LEIV VIDAR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 VIDAR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209 069 000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200 541 000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SCANDZA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Birkebeinerveien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11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