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5f8459b9b84e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4aefd98c2d4f51"/>
  </p:sldMasterIdLst>
  <p:sldIdLst>
    <p:sldId xmlns:r="http://schemas.openxmlformats.org/officeDocument/2006/relationships" id="256" r:id="Re79c14785be444fe"/>
    <p:sldId xmlns:r="http://schemas.openxmlformats.org/officeDocument/2006/relationships" id="257" r:id="R4a7352723305451c"/>
    <p:sldId xmlns:r="http://schemas.openxmlformats.org/officeDocument/2006/relationships" id="258" r:id="Rd621515777ff4b7a"/>
    <p:sldId xmlns:r="http://schemas.openxmlformats.org/officeDocument/2006/relationships" id="259" r:id="R0bef992588624517"/>
    <p:sldId xmlns:r="http://schemas.openxmlformats.org/officeDocument/2006/relationships" id="260" r:id="R24ce0df87ef949d7"/>
    <p:sldId xmlns:r="http://schemas.openxmlformats.org/officeDocument/2006/relationships" id="261" r:id="R25d5fcc3a42847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4aefd98c2d4f51" /><Relationship Type="http://schemas.openxmlformats.org/officeDocument/2006/relationships/slide" Target="/ppt/slides/slide1.xml" Id="Re79c14785be444fe" /><Relationship Type="http://schemas.openxmlformats.org/officeDocument/2006/relationships/slide" Target="/ppt/slides/slide2.xml" Id="R4a7352723305451c" /><Relationship Type="http://schemas.openxmlformats.org/officeDocument/2006/relationships/slide" Target="/ppt/slides/slide3.xml" Id="Rd621515777ff4b7a" /><Relationship Type="http://schemas.openxmlformats.org/officeDocument/2006/relationships/slide" Target="/ppt/slides/slide4.xml" Id="R0bef992588624517" /><Relationship Type="http://schemas.openxmlformats.org/officeDocument/2006/relationships/slide" Target="/ppt/slides/slide5.xml" Id="R24ce0df87ef949d7" /><Relationship Type="http://schemas.openxmlformats.org/officeDocument/2006/relationships/slide" Target="/ppt/slides/slide6.xml" Id="R25d5fcc3a42847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a5d6a19f2a48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2fb7067e04b1a" /><Relationship Type="http://schemas.openxmlformats.org/officeDocument/2006/relationships/theme" Target="/ppt/slideMasters/theme/theme1.xml" Id="R79901dc84f0446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52fb7067e04b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ddf1d913c45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7a9ddb7154d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ed68b78ef49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641679c8642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da145b0d447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4ec63fe3d43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EGORIA ONLINE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EGORIA ONLINE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EGORIA ONLINE SERVICES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EGORIA ONLINE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EGORIA ONLINE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EGORIA ONLINE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EGORIA ONLINE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988 914 754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EGORIA ONLINE SERVICES AS</a:t>
            </a:r>
          </a:p>
        </p:txBody>
      </p:sp>
    </p:spTree>
  </p:cSld>
  <p:clrMapOvr>
    <a:masterClrMapping xmlns:a="http://schemas.openxmlformats.org/drawingml/2006/main"/>
  </p:clrMapOvr>
</p:sld>
</file>